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4"/>
    <p:sldMasterId id="2147483648" r:id="rId5"/>
    <p:sldMasterId id="2147483685" r:id="rId6"/>
  </p:sldMasterIdLst>
  <p:notesMasterIdLst>
    <p:notesMasterId r:id="rId68"/>
  </p:notesMasterIdLst>
  <p:handoutMasterIdLst>
    <p:handoutMasterId r:id="rId69"/>
  </p:handoutMasterIdLst>
  <p:sldIdLst>
    <p:sldId id="256" r:id="rId7"/>
    <p:sldId id="318" r:id="rId8"/>
    <p:sldId id="260" r:id="rId9"/>
    <p:sldId id="307" r:id="rId10"/>
    <p:sldId id="285" r:id="rId11"/>
    <p:sldId id="262" r:id="rId12"/>
    <p:sldId id="308" r:id="rId13"/>
    <p:sldId id="312" r:id="rId14"/>
    <p:sldId id="313" r:id="rId15"/>
    <p:sldId id="309" r:id="rId16"/>
    <p:sldId id="314" r:id="rId17"/>
    <p:sldId id="287" r:id="rId18"/>
    <p:sldId id="288" r:id="rId19"/>
    <p:sldId id="289" r:id="rId20"/>
    <p:sldId id="290" r:id="rId21"/>
    <p:sldId id="263" r:id="rId22"/>
    <p:sldId id="291" r:id="rId23"/>
    <p:sldId id="266" r:id="rId24"/>
    <p:sldId id="292" r:id="rId25"/>
    <p:sldId id="293" r:id="rId26"/>
    <p:sldId id="257" r:id="rId27"/>
    <p:sldId id="264" r:id="rId28"/>
    <p:sldId id="322" r:id="rId29"/>
    <p:sldId id="284" r:id="rId30"/>
    <p:sldId id="294" r:id="rId31"/>
    <p:sldId id="320" r:id="rId32"/>
    <p:sldId id="295" r:id="rId33"/>
    <p:sldId id="315" r:id="rId34"/>
    <p:sldId id="316" r:id="rId35"/>
    <p:sldId id="286" r:id="rId36"/>
    <p:sldId id="311" r:id="rId37"/>
    <p:sldId id="259" r:id="rId38"/>
    <p:sldId id="258" r:id="rId39"/>
    <p:sldId id="267" r:id="rId40"/>
    <p:sldId id="268" r:id="rId41"/>
    <p:sldId id="297" r:id="rId42"/>
    <p:sldId id="298" r:id="rId43"/>
    <p:sldId id="269" r:id="rId44"/>
    <p:sldId id="299" r:id="rId45"/>
    <p:sldId id="300" r:id="rId46"/>
    <p:sldId id="301" r:id="rId47"/>
    <p:sldId id="302" r:id="rId48"/>
    <p:sldId id="303" r:id="rId49"/>
    <p:sldId id="304" r:id="rId50"/>
    <p:sldId id="305" r:id="rId51"/>
    <p:sldId id="306" r:id="rId52"/>
    <p:sldId id="270" r:id="rId53"/>
    <p:sldId id="296" r:id="rId54"/>
    <p:sldId id="271" r:id="rId55"/>
    <p:sldId id="272" r:id="rId56"/>
    <p:sldId id="273" r:id="rId57"/>
    <p:sldId id="274" r:id="rId58"/>
    <p:sldId id="276" r:id="rId59"/>
    <p:sldId id="277" r:id="rId60"/>
    <p:sldId id="278" r:id="rId61"/>
    <p:sldId id="279" r:id="rId62"/>
    <p:sldId id="280" r:id="rId63"/>
    <p:sldId id="281" r:id="rId64"/>
    <p:sldId id="282" r:id="rId65"/>
    <p:sldId id="283" r:id="rId66"/>
    <p:sldId id="31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53F70F-F77D-49E4-9E9F-DD841D6E519F}" v="209" dt="2025-04-25T14:01:02.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35" autoAdjust="0"/>
  </p:normalViewPr>
  <p:slideViewPr>
    <p:cSldViewPr snapToGrid="0">
      <p:cViewPr varScale="1">
        <p:scale>
          <a:sx n="103" d="100"/>
          <a:sy n="103" d="100"/>
        </p:scale>
        <p:origin x="138" y="162"/>
      </p:cViewPr>
      <p:guideLst/>
    </p:cSldViewPr>
  </p:slideViewPr>
  <p:notesTextViewPr>
    <p:cViewPr>
      <p:scale>
        <a:sx n="1" d="1"/>
        <a:sy n="1" d="1"/>
      </p:scale>
      <p:origin x="0" y="0"/>
    </p:cViewPr>
  </p:notesTextViewPr>
  <p:sorterViewPr>
    <p:cViewPr>
      <p:scale>
        <a:sx n="100" d="100"/>
        <a:sy n="100" d="100"/>
      </p:scale>
      <p:origin x="0" y="-33832"/>
    </p:cViewPr>
  </p:sorterViewPr>
  <p:notesViewPr>
    <p:cSldViewPr snapToGrid="0">
      <p:cViewPr varScale="1">
        <p:scale>
          <a:sx n="85" d="100"/>
          <a:sy n="85" d="100"/>
        </p:scale>
        <p:origin x="291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 Nelson" userId="5dbf33cd-c4d7-4af2-a129-bd7f992ab7c4" providerId="ADAL" clId="{3E53F70F-F77D-49E4-9E9F-DD841D6E519F}"/>
    <pc:docChg chg="undo custSel modSld">
      <pc:chgData name="Kristi Nelson" userId="5dbf33cd-c4d7-4af2-a129-bd7f992ab7c4" providerId="ADAL" clId="{3E53F70F-F77D-49E4-9E9F-DD841D6E519F}" dt="2025-04-25T14:06:00.897" v="2115" actId="478"/>
      <pc:docMkLst>
        <pc:docMk/>
      </pc:docMkLst>
      <pc:sldChg chg="modSp mod">
        <pc:chgData name="Kristi Nelson" userId="5dbf33cd-c4d7-4af2-a129-bd7f992ab7c4" providerId="ADAL" clId="{3E53F70F-F77D-49E4-9E9F-DD841D6E519F}" dt="2025-04-25T13:55:22.142" v="1909" actId="962"/>
        <pc:sldMkLst>
          <pc:docMk/>
          <pc:sldMk cId="3363231763" sldId="256"/>
        </pc:sldMkLst>
        <pc:spChg chg="mod">
          <ac:chgData name="Kristi Nelson" userId="5dbf33cd-c4d7-4af2-a129-bd7f992ab7c4" providerId="ADAL" clId="{3E53F70F-F77D-49E4-9E9F-DD841D6E519F}" dt="2025-04-24T21:53:33.358" v="509" actId="20577"/>
          <ac:spMkLst>
            <pc:docMk/>
            <pc:sldMk cId="3363231763" sldId="256"/>
            <ac:spMk id="2" creationId="{3855164A-24FB-D3AC-D0C2-189B6464C21C}"/>
          </ac:spMkLst>
        </pc:spChg>
        <pc:spChg chg="mod">
          <ac:chgData name="Kristi Nelson" userId="5dbf33cd-c4d7-4af2-a129-bd7f992ab7c4" providerId="ADAL" clId="{3E53F70F-F77D-49E4-9E9F-DD841D6E519F}" dt="2025-04-24T21:30:01.098" v="2" actId="20577"/>
          <ac:spMkLst>
            <pc:docMk/>
            <pc:sldMk cId="3363231763" sldId="256"/>
            <ac:spMk id="3" creationId="{965D5C19-E639-08C1-A8F0-6E452C378773}"/>
          </ac:spMkLst>
        </pc:spChg>
        <pc:spChg chg="mod">
          <ac:chgData name="Kristi Nelson" userId="5dbf33cd-c4d7-4af2-a129-bd7f992ab7c4" providerId="ADAL" clId="{3E53F70F-F77D-49E4-9E9F-DD841D6E519F}" dt="2025-04-24T21:53:41.890" v="511" actId="1076"/>
          <ac:spMkLst>
            <pc:docMk/>
            <pc:sldMk cId="3363231763" sldId="256"/>
            <ac:spMk id="7" creationId="{4CC2CBB1-F28E-F7FC-C13C-CC6CFABD3689}"/>
          </ac:spMkLst>
        </pc:spChg>
        <pc:picChg chg="mod">
          <ac:chgData name="Kristi Nelson" userId="5dbf33cd-c4d7-4af2-a129-bd7f992ab7c4" providerId="ADAL" clId="{3E53F70F-F77D-49E4-9E9F-DD841D6E519F}" dt="2025-04-25T13:55:22.142" v="1909" actId="962"/>
          <ac:picMkLst>
            <pc:docMk/>
            <pc:sldMk cId="3363231763" sldId="256"/>
            <ac:picMk id="6" creationId="{3D7521C5-A8EA-FD26-AF0E-07C6EEACC7AF}"/>
          </ac:picMkLst>
        </pc:picChg>
      </pc:sldChg>
      <pc:sldChg chg="modSp mod">
        <pc:chgData name="Kristi Nelson" userId="5dbf33cd-c4d7-4af2-a129-bd7f992ab7c4" providerId="ADAL" clId="{3E53F70F-F77D-49E4-9E9F-DD841D6E519F}" dt="2025-04-25T14:01:57.765" v="2074" actId="13244"/>
        <pc:sldMkLst>
          <pc:docMk/>
          <pc:sldMk cId="2861834486" sldId="257"/>
        </pc:sldMkLst>
        <pc:spChg chg="mod">
          <ac:chgData name="Kristi Nelson" userId="5dbf33cd-c4d7-4af2-a129-bd7f992ab7c4" providerId="ADAL" clId="{3E53F70F-F77D-49E4-9E9F-DD841D6E519F}" dt="2025-04-25T13:41:21.910" v="1682" actId="20577"/>
          <ac:spMkLst>
            <pc:docMk/>
            <pc:sldMk cId="2861834486" sldId="257"/>
            <ac:spMk id="2" creationId="{8F59A03E-3239-4155-1E19-A8068760F89A}"/>
          </ac:spMkLst>
        </pc:spChg>
        <pc:spChg chg="mod">
          <ac:chgData name="Kristi Nelson" userId="5dbf33cd-c4d7-4af2-a129-bd7f992ab7c4" providerId="ADAL" clId="{3E53F70F-F77D-49E4-9E9F-DD841D6E519F}" dt="2025-04-24T22:26:41.769" v="1160" actId="255"/>
          <ac:spMkLst>
            <pc:docMk/>
            <pc:sldMk cId="2861834486" sldId="257"/>
            <ac:spMk id="3" creationId="{32F712F7-3ABD-0E14-96A2-F71CB6DF718F}"/>
          </ac:spMkLst>
        </pc:spChg>
        <pc:spChg chg="mod">
          <ac:chgData name="Kristi Nelson" userId="5dbf33cd-c4d7-4af2-a129-bd7f992ab7c4" providerId="ADAL" clId="{3E53F70F-F77D-49E4-9E9F-DD841D6E519F}" dt="2025-04-24T22:26:38.244" v="1159" actId="255"/>
          <ac:spMkLst>
            <pc:docMk/>
            <pc:sldMk cId="2861834486" sldId="257"/>
            <ac:spMk id="4" creationId="{A75B821E-4A83-AEB9-6202-34BEB201C0B9}"/>
          </ac:spMkLst>
        </pc:spChg>
        <pc:spChg chg="mod ord">
          <ac:chgData name="Kristi Nelson" userId="5dbf33cd-c4d7-4af2-a129-bd7f992ab7c4" providerId="ADAL" clId="{3E53F70F-F77D-49E4-9E9F-DD841D6E519F}" dt="2025-04-25T14:01:47.005" v="2071" actId="13244"/>
          <ac:spMkLst>
            <pc:docMk/>
            <pc:sldMk cId="2861834486" sldId="257"/>
            <ac:spMk id="5" creationId="{43ADDB35-9185-DDBD-1CF4-89AE78827AC7}"/>
          </ac:spMkLst>
        </pc:spChg>
        <pc:spChg chg="mod ord">
          <ac:chgData name="Kristi Nelson" userId="5dbf33cd-c4d7-4af2-a129-bd7f992ab7c4" providerId="ADAL" clId="{3E53F70F-F77D-49E4-9E9F-DD841D6E519F}" dt="2025-04-25T14:01:57.765" v="2074" actId="13244"/>
          <ac:spMkLst>
            <pc:docMk/>
            <pc:sldMk cId="2861834486" sldId="257"/>
            <ac:spMk id="6" creationId="{10942379-480B-22CA-6759-96A1E8918932}"/>
          </ac:spMkLst>
        </pc:spChg>
        <pc:spChg chg="ord">
          <ac:chgData name="Kristi Nelson" userId="5dbf33cd-c4d7-4af2-a129-bd7f992ab7c4" providerId="ADAL" clId="{3E53F70F-F77D-49E4-9E9F-DD841D6E519F}" dt="2025-04-25T14:01:53.205" v="2073" actId="13244"/>
          <ac:spMkLst>
            <pc:docMk/>
            <pc:sldMk cId="2861834486" sldId="257"/>
            <ac:spMk id="14" creationId="{27248369-464E-49D1-91FC-BC34A50A66D2}"/>
          </ac:spMkLst>
        </pc:spChg>
      </pc:sldChg>
      <pc:sldChg chg="modSp mod">
        <pc:chgData name="Kristi Nelson" userId="5dbf33cd-c4d7-4af2-a129-bd7f992ab7c4" providerId="ADAL" clId="{3E53F70F-F77D-49E4-9E9F-DD841D6E519F}" dt="2025-04-25T13:44:07.391" v="1737" actId="20577"/>
        <pc:sldMkLst>
          <pc:docMk/>
          <pc:sldMk cId="2042733161" sldId="258"/>
        </pc:sldMkLst>
        <pc:spChg chg="mod">
          <ac:chgData name="Kristi Nelson" userId="5dbf33cd-c4d7-4af2-a129-bd7f992ab7c4" providerId="ADAL" clId="{3E53F70F-F77D-49E4-9E9F-DD841D6E519F}" dt="2025-04-25T13:44:07.391" v="1737" actId="20577"/>
          <ac:spMkLst>
            <pc:docMk/>
            <pc:sldMk cId="2042733161" sldId="258"/>
            <ac:spMk id="2" creationId="{4057C650-D578-F2C2-0A03-B5F059B3BCAF}"/>
          </ac:spMkLst>
        </pc:spChg>
        <pc:spChg chg="mod">
          <ac:chgData name="Kristi Nelson" userId="5dbf33cd-c4d7-4af2-a129-bd7f992ab7c4" providerId="ADAL" clId="{3E53F70F-F77D-49E4-9E9F-DD841D6E519F}" dt="2025-04-24T22:28:34.115" v="1175" actId="20577"/>
          <ac:spMkLst>
            <pc:docMk/>
            <pc:sldMk cId="2042733161" sldId="258"/>
            <ac:spMk id="3" creationId="{A446931E-AE91-B518-C96D-C91E62F6E6E0}"/>
          </ac:spMkLst>
        </pc:spChg>
      </pc:sldChg>
      <pc:sldChg chg="modSp mod">
        <pc:chgData name="Kristi Nelson" userId="5dbf33cd-c4d7-4af2-a129-bd7f992ab7c4" providerId="ADAL" clId="{3E53F70F-F77D-49E4-9E9F-DD841D6E519F}" dt="2025-04-25T13:43:21.806" v="1718" actId="20577"/>
        <pc:sldMkLst>
          <pc:docMk/>
          <pc:sldMk cId="4106880718" sldId="259"/>
        </pc:sldMkLst>
        <pc:spChg chg="mod">
          <ac:chgData name="Kristi Nelson" userId="5dbf33cd-c4d7-4af2-a129-bd7f992ab7c4" providerId="ADAL" clId="{3E53F70F-F77D-49E4-9E9F-DD841D6E519F}" dt="2025-04-25T13:43:21.806" v="1718" actId="20577"/>
          <ac:spMkLst>
            <pc:docMk/>
            <pc:sldMk cId="4106880718" sldId="259"/>
            <ac:spMk id="2" creationId="{0F25E94C-3BF6-CB28-BDBE-52C11A0D038A}"/>
          </ac:spMkLst>
        </pc:spChg>
        <pc:spChg chg="mod">
          <ac:chgData name="Kristi Nelson" userId="5dbf33cd-c4d7-4af2-a129-bd7f992ab7c4" providerId="ADAL" clId="{3E53F70F-F77D-49E4-9E9F-DD841D6E519F}" dt="2025-04-24T22:09:50.668" v="793" actId="20577"/>
          <ac:spMkLst>
            <pc:docMk/>
            <pc:sldMk cId="4106880718" sldId="259"/>
            <ac:spMk id="21" creationId="{4296D8AF-DB3F-1C6C-0CAF-EB3C582363F1}"/>
          </ac:spMkLst>
        </pc:spChg>
      </pc:sldChg>
      <pc:sldChg chg="addSp modSp mod">
        <pc:chgData name="Kristi Nelson" userId="5dbf33cd-c4d7-4af2-a129-bd7f992ab7c4" providerId="ADAL" clId="{3E53F70F-F77D-49E4-9E9F-DD841D6E519F}" dt="2025-04-25T13:55:52.783" v="1912" actId="962"/>
        <pc:sldMkLst>
          <pc:docMk/>
          <pc:sldMk cId="2135000238" sldId="260"/>
        </pc:sldMkLst>
        <pc:spChg chg="mod">
          <ac:chgData name="Kristi Nelson" userId="5dbf33cd-c4d7-4af2-a129-bd7f992ab7c4" providerId="ADAL" clId="{3E53F70F-F77D-49E4-9E9F-DD841D6E519F}" dt="2025-04-25T13:36:24.972" v="1556" actId="27636"/>
          <ac:spMkLst>
            <pc:docMk/>
            <pc:sldMk cId="2135000238" sldId="260"/>
            <ac:spMk id="2" creationId="{1738B741-C256-BCC7-E584-6E8F022CC896}"/>
          </ac:spMkLst>
        </pc:spChg>
        <pc:spChg chg="mod">
          <ac:chgData name="Kristi Nelson" userId="5dbf33cd-c4d7-4af2-a129-bd7f992ab7c4" providerId="ADAL" clId="{3E53F70F-F77D-49E4-9E9F-DD841D6E519F}" dt="2025-04-24T22:23:50.690" v="1107" actId="20577"/>
          <ac:spMkLst>
            <pc:docMk/>
            <pc:sldMk cId="2135000238" sldId="260"/>
            <ac:spMk id="5" creationId="{0DEC0A7D-51B6-EF2F-070F-9E815C4B5922}"/>
          </ac:spMkLst>
        </pc:spChg>
        <pc:spChg chg="mod">
          <ac:chgData name="Kristi Nelson" userId="5dbf33cd-c4d7-4af2-a129-bd7f992ab7c4" providerId="ADAL" clId="{3E53F70F-F77D-49E4-9E9F-DD841D6E519F}" dt="2025-04-25T13:31:46.380" v="1421" actId="164"/>
          <ac:spMkLst>
            <pc:docMk/>
            <pc:sldMk cId="2135000238" sldId="260"/>
            <ac:spMk id="6" creationId="{7E4DD9A6-12B0-11EE-588D-9E666C43A738}"/>
          </ac:spMkLst>
        </pc:spChg>
        <pc:spChg chg="mod">
          <ac:chgData name="Kristi Nelson" userId="5dbf33cd-c4d7-4af2-a129-bd7f992ab7c4" providerId="ADAL" clId="{3E53F70F-F77D-49E4-9E9F-DD841D6E519F}" dt="2025-04-25T13:31:46.380" v="1421" actId="164"/>
          <ac:spMkLst>
            <pc:docMk/>
            <pc:sldMk cId="2135000238" sldId="260"/>
            <ac:spMk id="7" creationId="{2F7948A3-E374-939F-3AB2-AE9CBBE87666}"/>
          </ac:spMkLst>
        </pc:spChg>
        <pc:grpChg chg="add mod">
          <ac:chgData name="Kristi Nelson" userId="5dbf33cd-c4d7-4af2-a129-bd7f992ab7c4" providerId="ADAL" clId="{3E53F70F-F77D-49E4-9E9F-DD841D6E519F}" dt="2025-04-25T13:55:52.783" v="1912" actId="962"/>
          <ac:grpSpMkLst>
            <pc:docMk/>
            <pc:sldMk cId="2135000238" sldId="260"/>
            <ac:grpSpMk id="3" creationId="{A37B31F1-87D5-3023-1165-E391EAA1098B}"/>
          </ac:grpSpMkLst>
        </pc:grpChg>
      </pc:sldChg>
      <pc:sldChg chg="addSp delSp modSp mod">
        <pc:chgData name="Kristi Nelson" userId="5dbf33cd-c4d7-4af2-a129-bd7f992ab7c4" providerId="ADAL" clId="{3E53F70F-F77D-49E4-9E9F-DD841D6E519F}" dt="2025-04-25T13:55:55.663" v="1914" actId="962"/>
        <pc:sldMkLst>
          <pc:docMk/>
          <pc:sldMk cId="4138770647" sldId="262"/>
        </pc:sldMkLst>
        <pc:spChg chg="mod">
          <ac:chgData name="Kristi Nelson" userId="5dbf33cd-c4d7-4af2-a129-bd7f992ab7c4" providerId="ADAL" clId="{3E53F70F-F77D-49E4-9E9F-DD841D6E519F}" dt="2025-04-25T13:36:55.283" v="1578" actId="20577"/>
          <ac:spMkLst>
            <pc:docMk/>
            <pc:sldMk cId="4138770647" sldId="262"/>
            <ac:spMk id="2" creationId="{A983C64F-5C65-9EF3-523C-F7E0F07510A3}"/>
          </ac:spMkLst>
        </pc:spChg>
        <pc:spChg chg="mod">
          <ac:chgData name="Kristi Nelson" userId="5dbf33cd-c4d7-4af2-a129-bd7f992ab7c4" providerId="ADAL" clId="{3E53F70F-F77D-49E4-9E9F-DD841D6E519F}" dt="2025-04-25T13:37:21.303" v="1586" actId="12"/>
          <ac:spMkLst>
            <pc:docMk/>
            <pc:sldMk cId="4138770647" sldId="262"/>
            <ac:spMk id="3" creationId="{96F8F89C-6171-47E4-95B6-8EF1D6038F0F}"/>
          </ac:spMkLst>
        </pc:spChg>
        <pc:spChg chg="del mod">
          <ac:chgData name="Kristi Nelson" userId="5dbf33cd-c4d7-4af2-a129-bd7f992ab7c4" providerId="ADAL" clId="{3E53F70F-F77D-49E4-9E9F-DD841D6E519F}" dt="2025-04-25T13:32:07.335" v="1432" actId="478"/>
          <ac:spMkLst>
            <pc:docMk/>
            <pc:sldMk cId="4138770647" sldId="262"/>
            <ac:spMk id="4" creationId="{3F7F6CBC-F640-DDF3-EF31-E9A92D3D3F4E}"/>
          </ac:spMkLst>
        </pc:spChg>
        <pc:spChg chg="del mod">
          <ac:chgData name="Kristi Nelson" userId="5dbf33cd-c4d7-4af2-a129-bd7f992ab7c4" providerId="ADAL" clId="{3E53F70F-F77D-49E4-9E9F-DD841D6E519F}" dt="2025-04-25T13:32:09.700" v="1434" actId="478"/>
          <ac:spMkLst>
            <pc:docMk/>
            <pc:sldMk cId="4138770647" sldId="262"/>
            <ac:spMk id="5" creationId="{11C3A249-DD67-32CB-BF5F-2797DBE8BF16}"/>
          </ac:spMkLst>
        </pc:spChg>
        <pc:spChg chg="mod">
          <ac:chgData name="Kristi Nelson" userId="5dbf33cd-c4d7-4af2-a129-bd7f992ab7c4" providerId="ADAL" clId="{3E53F70F-F77D-49E4-9E9F-DD841D6E519F}" dt="2025-04-25T13:32:10.609" v="1435"/>
          <ac:spMkLst>
            <pc:docMk/>
            <pc:sldMk cId="4138770647" sldId="262"/>
            <ac:spMk id="7" creationId="{2B68C7A6-0181-D7D0-0067-D13DEF901E47}"/>
          </ac:spMkLst>
        </pc:spChg>
        <pc:spChg chg="mod">
          <ac:chgData name="Kristi Nelson" userId="5dbf33cd-c4d7-4af2-a129-bd7f992ab7c4" providerId="ADAL" clId="{3E53F70F-F77D-49E4-9E9F-DD841D6E519F}" dt="2025-04-25T13:32:10.609" v="1435"/>
          <ac:spMkLst>
            <pc:docMk/>
            <pc:sldMk cId="4138770647" sldId="262"/>
            <ac:spMk id="8" creationId="{C8BB32A2-7A8C-D345-54AE-47AB630303DF}"/>
          </ac:spMkLst>
        </pc:spChg>
        <pc:grpChg chg="add mod">
          <ac:chgData name="Kristi Nelson" userId="5dbf33cd-c4d7-4af2-a129-bd7f992ab7c4" providerId="ADAL" clId="{3E53F70F-F77D-49E4-9E9F-DD841D6E519F}" dt="2025-04-25T13:55:55.663" v="1914" actId="962"/>
          <ac:grpSpMkLst>
            <pc:docMk/>
            <pc:sldMk cId="4138770647" sldId="262"/>
            <ac:grpSpMk id="6" creationId="{E90A96A2-9FE8-31BD-727D-6CAF0EC5C17B}"/>
          </ac:grpSpMkLst>
        </pc:grpChg>
      </pc:sldChg>
      <pc:sldChg chg="addSp delSp modSp mod">
        <pc:chgData name="Kristi Nelson" userId="5dbf33cd-c4d7-4af2-a129-bd7f992ab7c4" providerId="ADAL" clId="{3E53F70F-F77D-49E4-9E9F-DD841D6E519F}" dt="2025-04-25T13:56:02.653" v="1922" actId="962"/>
        <pc:sldMkLst>
          <pc:docMk/>
          <pc:sldMk cId="1604208586" sldId="263"/>
        </pc:sldMkLst>
        <pc:spChg chg="mod">
          <ac:chgData name="Kristi Nelson" userId="5dbf33cd-c4d7-4af2-a129-bd7f992ab7c4" providerId="ADAL" clId="{3E53F70F-F77D-49E4-9E9F-DD841D6E519F}" dt="2025-04-25T13:40:19.975" v="1659" actId="14100"/>
          <ac:spMkLst>
            <pc:docMk/>
            <pc:sldMk cId="1604208586" sldId="263"/>
            <ac:spMk id="2" creationId="{FECBF7E9-7CB2-7029-00A4-5B5D9028FF51}"/>
          </ac:spMkLst>
        </pc:spChg>
        <pc:spChg chg="mod">
          <ac:chgData name="Kristi Nelson" userId="5dbf33cd-c4d7-4af2-a129-bd7f992ab7c4" providerId="ADAL" clId="{3E53F70F-F77D-49E4-9E9F-DD841D6E519F}" dt="2025-04-24T21:47:32.400" v="444" actId="20577"/>
          <ac:spMkLst>
            <pc:docMk/>
            <pc:sldMk cId="1604208586" sldId="263"/>
            <ac:spMk id="3" creationId="{75C819C8-7ED3-EC6C-BFCB-E5FF2DB7FC2C}"/>
          </ac:spMkLst>
        </pc:spChg>
        <pc:spChg chg="del mod">
          <ac:chgData name="Kristi Nelson" userId="5dbf33cd-c4d7-4af2-a129-bd7f992ab7c4" providerId="ADAL" clId="{3E53F70F-F77D-49E4-9E9F-DD841D6E519F}" dt="2025-04-25T13:33:07.290" v="1458" actId="478"/>
          <ac:spMkLst>
            <pc:docMk/>
            <pc:sldMk cId="1604208586" sldId="263"/>
            <ac:spMk id="4" creationId="{AD4FF7C9-1AE4-CAA9-0D4C-DF9A2E1A459D}"/>
          </ac:spMkLst>
        </pc:spChg>
        <pc:spChg chg="del">
          <ac:chgData name="Kristi Nelson" userId="5dbf33cd-c4d7-4af2-a129-bd7f992ab7c4" providerId="ADAL" clId="{3E53F70F-F77D-49E4-9E9F-DD841D6E519F}" dt="2025-04-25T13:33:06.570" v="1457" actId="478"/>
          <ac:spMkLst>
            <pc:docMk/>
            <pc:sldMk cId="1604208586" sldId="263"/>
            <ac:spMk id="5" creationId="{AC2E68C7-F8A2-F7BF-1A98-79A8DDF31469}"/>
          </ac:spMkLst>
        </pc:spChg>
        <pc:spChg chg="mod">
          <ac:chgData name="Kristi Nelson" userId="5dbf33cd-c4d7-4af2-a129-bd7f992ab7c4" providerId="ADAL" clId="{3E53F70F-F77D-49E4-9E9F-DD841D6E519F}" dt="2025-04-25T13:33:07.940" v="1459"/>
          <ac:spMkLst>
            <pc:docMk/>
            <pc:sldMk cId="1604208586" sldId="263"/>
            <ac:spMk id="7" creationId="{A7A34DF9-3ED7-B802-E487-0D0AC299D083}"/>
          </ac:spMkLst>
        </pc:spChg>
        <pc:spChg chg="mod">
          <ac:chgData name="Kristi Nelson" userId="5dbf33cd-c4d7-4af2-a129-bd7f992ab7c4" providerId="ADAL" clId="{3E53F70F-F77D-49E4-9E9F-DD841D6E519F}" dt="2025-04-25T13:33:07.940" v="1459"/>
          <ac:spMkLst>
            <pc:docMk/>
            <pc:sldMk cId="1604208586" sldId="263"/>
            <ac:spMk id="8" creationId="{48A4C76C-692C-CA06-9A87-7864FEABF259}"/>
          </ac:spMkLst>
        </pc:spChg>
        <pc:grpChg chg="add mod">
          <ac:chgData name="Kristi Nelson" userId="5dbf33cd-c4d7-4af2-a129-bd7f992ab7c4" providerId="ADAL" clId="{3E53F70F-F77D-49E4-9E9F-DD841D6E519F}" dt="2025-04-25T13:56:02.653" v="1922" actId="962"/>
          <ac:grpSpMkLst>
            <pc:docMk/>
            <pc:sldMk cId="1604208586" sldId="263"/>
            <ac:grpSpMk id="6" creationId="{BC294627-A7B4-682E-0F5D-65D8EA7AC42B}"/>
          </ac:grpSpMkLst>
        </pc:grpChg>
      </pc:sldChg>
      <pc:sldChg chg="modSp mod">
        <pc:chgData name="Kristi Nelson" userId="5dbf33cd-c4d7-4af2-a129-bd7f992ab7c4" providerId="ADAL" clId="{3E53F70F-F77D-49E4-9E9F-DD841D6E519F}" dt="2025-04-25T13:56:39.733" v="1928" actId="962"/>
        <pc:sldMkLst>
          <pc:docMk/>
          <pc:sldMk cId="1455663366" sldId="264"/>
        </pc:sldMkLst>
        <pc:spChg chg="mod">
          <ac:chgData name="Kristi Nelson" userId="5dbf33cd-c4d7-4af2-a129-bd7f992ab7c4" providerId="ADAL" clId="{3E53F70F-F77D-49E4-9E9F-DD841D6E519F}" dt="2025-04-25T13:41:37.286" v="1688" actId="1076"/>
          <ac:spMkLst>
            <pc:docMk/>
            <pc:sldMk cId="1455663366" sldId="264"/>
            <ac:spMk id="2" creationId="{DB2677F2-B274-675B-BB44-EAB5E0209182}"/>
          </ac:spMkLst>
        </pc:spChg>
        <pc:spChg chg="mod">
          <ac:chgData name="Kristi Nelson" userId="5dbf33cd-c4d7-4af2-a129-bd7f992ab7c4" providerId="ADAL" clId="{3E53F70F-F77D-49E4-9E9F-DD841D6E519F}" dt="2025-04-24T21:51:06.669" v="479" actId="27636"/>
          <ac:spMkLst>
            <pc:docMk/>
            <pc:sldMk cId="1455663366" sldId="264"/>
            <ac:spMk id="5" creationId="{F87F2389-92BF-1D71-7268-7AD277BF85F0}"/>
          </ac:spMkLst>
        </pc:spChg>
        <pc:picChg chg="mod">
          <ac:chgData name="Kristi Nelson" userId="5dbf33cd-c4d7-4af2-a129-bd7f992ab7c4" providerId="ADAL" clId="{3E53F70F-F77D-49E4-9E9F-DD841D6E519F}" dt="2025-04-25T13:56:39.733" v="1928" actId="962"/>
          <ac:picMkLst>
            <pc:docMk/>
            <pc:sldMk cId="1455663366" sldId="264"/>
            <ac:picMk id="1026" creationId="{F876AE52-F84C-4A2C-0BCB-FD3F45B8D86F}"/>
          </ac:picMkLst>
        </pc:picChg>
      </pc:sldChg>
      <pc:sldChg chg="addSp delSp modSp mod setBg">
        <pc:chgData name="Kristi Nelson" userId="5dbf33cd-c4d7-4af2-a129-bd7f992ab7c4" providerId="ADAL" clId="{3E53F70F-F77D-49E4-9E9F-DD841D6E519F}" dt="2025-04-25T13:56:11.643" v="1924" actId="962"/>
        <pc:sldMkLst>
          <pc:docMk/>
          <pc:sldMk cId="1775255181" sldId="266"/>
        </pc:sldMkLst>
        <pc:spChg chg="mod">
          <ac:chgData name="Kristi Nelson" userId="5dbf33cd-c4d7-4af2-a129-bd7f992ab7c4" providerId="ADAL" clId="{3E53F70F-F77D-49E4-9E9F-DD841D6E519F}" dt="2025-04-25T13:40:47.371" v="1667" actId="20577"/>
          <ac:spMkLst>
            <pc:docMk/>
            <pc:sldMk cId="1775255181" sldId="266"/>
            <ac:spMk id="2" creationId="{0F5EC162-876C-EA06-0697-F4AB22FE0FA6}"/>
          </ac:spMkLst>
        </pc:spChg>
        <pc:spChg chg="mod">
          <ac:chgData name="Kristi Nelson" userId="5dbf33cd-c4d7-4af2-a129-bd7f992ab7c4" providerId="ADAL" clId="{3E53F70F-F77D-49E4-9E9F-DD841D6E519F}" dt="2025-04-24T21:57:30.722" v="568" actId="255"/>
          <ac:spMkLst>
            <pc:docMk/>
            <pc:sldMk cId="1775255181" sldId="266"/>
            <ac:spMk id="3" creationId="{4B4C4E0F-94CD-56A1-D202-AD540E71B8C0}"/>
          </ac:spMkLst>
        </pc:spChg>
        <pc:spChg chg="del mod">
          <ac:chgData name="Kristi Nelson" userId="5dbf33cd-c4d7-4af2-a129-bd7f992ab7c4" providerId="ADAL" clId="{3E53F70F-F77D-49E4-9E9F-DD841D6E519F}" dt="2025-04-25T13:33:16.131" v="1464" actId="478"/>
          <ac:spMkLst>
            <pc:docMk/>
            <pc:sldMk cId="1775255181" sldId="266"/>
            <ac:spMk id="4" creationId="{EEE6931E-A23D-A8BE-8C8A-4E61A1129C63}"/>
          </ac:spMkLst>
        </pc:spChg>
        <pc:spChg chg="del">
          <ac:chgData name="Kristi Nelson" userId="5dbf33cd-c4d7-4af2-a129-bd7f992ab7c4" providerId="ADAL" clId="{3E53F70F-F77D-49E4-9E9F-DD841D6E519F}" dt="2025-04-25T13:33:15.671" v="1463" actId="478"/>
          <ac:spMkLst>
            <pc:docMk/>
            <pc:sldMk cId="1775255181" sldId="266"/>
            <ac:spMk id="5" creationId="{36DB59F9-FB3D-83DE-392B-D7A870256650}"/>
          </ac:spMkLst>
        </pc:spChg>
        <pc:spChg chg="mod">
          <ac:chgData name="Kristi Nelson" userId="5dbf33cd-c4d7-4af2-a129-bd7f992ab7c4" providerId="ADAL" clId="{3E53F70F-F77D-49E4-9E9F-DD841D6E519F}" dt="2025-04-25T13:33:17.010" v="1465"/>
          <ac:spMkLst>
            <pc:docMk/>
            <pc:sldMk cId="1775255181" sldId="266"/>
            <ac:spMk id="7" creationId="{E3A4DB2E-42FD-174D-06D2-6281E4AA2698}"/>
          </ac:spMkLst>
        </pc:spChg>
        <pc:spChg chg="mod">
          <ac:chgData name="Kristi Nelson" userId="5dbf33cd-c4d7-4af2-a129-bd7f992ab7c4" providerId="ADAL" clId="{3E53F70F-F77D-49E4-9E9F-DD841D6E519F}" dt="2025-04-25T13:33:17.010" v="1465"/>
          <ac:spMkLst>
            <pc:docMk/>
            <pc:sldMk cId="1775255181" sldId="266"/>
            <ac:spMk id="8" creationId="{A58DA97F-978E-1A27-D484-860D2CE75B1C}"/>
          </ac:spMkLst>
        </pc:spChg>
        <pc:grpChg chg="add mod">
          <ac:chgData name="Kristi Nelson" userId="5dbf33cd-c4d7-4af2-a129-bd7f992ab7c4" providerId="ADAL" clId="{3E53F70F-F77D-49E4-9E9F-DD841D6E519F}" dt="2025-04-25T13:56:11.643" v="1924" actId="962"/>
          <ac:grpSpMkLst>
            <pc:docMk/>
            <pc:sldMk cId="1775255181" sldId="266"/>
            <ac:grpSpMk id="6" creationId="{726805B5-FE71-C798-24F8-5C27DA3F5CF9}"/>
          </ac:grpSpMkLst>
        </pc:grpChg>
      </pc:sldChg>
      <pc:sldChg chg="modSp mod">
        <pc:chgData name="Kristi Nelson" userId="5dbf33cd-c4d7-4af2-a129-bd7f992ab7c4" providerId="ADAL" clId="{3E53F70F-F77D-49E4-9E9F-DD841D6E519F}" dt="2025-04-25T14:03:42.546" v="2081" actId="13244"/>
        <pc:sldMkLst>
          <pc:docMk/>
          <pc:sldMk cId="2331891772" sldId="267"/>
        </pc:sldMkLst>
        <pc:spChg chg="mod">
          <ac:chgData name="Kristi Nelson" userId="5dbf33cd-c4d7-4af2-a129-bd7f992ab7c4" providerId="ADAL" clId="{3E53F70F-F77D-49E4-9E9F-DD841D6E519F}" dt="2025-04-25T13:44:23.219" v="1748" actId="20577"/>
          <ac:spMkLst>
            <pc:docMk/>
            <pc:sldMk cId="2331891772" sldId="267"/>
            <ac:spMk id="2" creationId="{11018A80-8607-AEC8-E386-D5F730FA2D9E}"/>
          </ac:spMkLst>
        </pc:spChg>
        <pc:spChg chg="mod">
          <ac:chgData name="Kristi Nelson" userId="5dbf33cd-c4d7-4af2-a129-bd7f992ab7c4" providerId="ADAL" clId="{3E53F70F-F77D-49E4-9E9F-DD841D6E519F}" dt="2025-04-25T13:44:35.390" v="1755" actId="20577"/>
          <ac:spMkLst>
            <pc:docMk/>
            <pc:sldMk cId="2331891772" sldId="267"/>
            <ac:spMk id="3" creationId="{19C3FA05-E073-3982-B726-E61B8E68FE90}"/>
          </ac:spMkLst>
        </pc:spChg>
        <pc:spChg chg="mod">
          <ac:chgData name="Kristi Nelson" userId="5dbf33cd-c4d7-4af2-a129-bd7f992ab7c4" providerId="ADAL" clId="{3E53F70F-F77D-49E4-9E9F-DD841D6E519F}" dt="2025-04-24T22:32:21.361" v="1335" actId="14100"/>
          <ac:spMkLst>
            <pc:docMk/>
            <pc:sldMk cId="2331891772" sldId="267"/>
            <ac:spMk id="5" creationId="{84724C09-5610-DCE6-E7F3-2C6904212017}"/>
          </ac:spMkLst>
        </pc:spChg>
        <pc:spChg chg="mod ord">
          <ac:chgData name="Kristi Nelson" userId="5dbf33cd-c4d7-4af2-a129-bd7f992ab7c4" providerId="ADAL" clId="{3E53F70F-F77D-49E4-9E9F-DD841D6E519F}" dt="2025-04-25T14:03:42.546" v="2081" actId="13244"/>
          <ac:spMkLst>
            <pc:docMk/>
            <pc:sldMk cId="2331891772" sldId="267"/>
            <ac:spMk id="6" creationId="{D0C7CA67-46FA-318E-B176-8B2D81E4CD6B}"/>
          </ac:spMkLst>
        </pc:spChg>
      </pc:sldChg>
      <pc:sldChg chg="addSp delSp modSp mod">
        <pc:chgData name="Kristi Nelson" userId="5dbf33cd-c4d7-4af2-a129-bd7f992ab7c4" providerId="ADAL" clId="{3E53F70F-F77D-49E4-9E9F-DD841D6E519F}" dt="2025-04-25T13:59:34.944" v="1967" actId="962"/>
        <pc:sldMkLst>
          <pc:docMk/>
          <pc:sldMk cId="2525554870" sldId="268"/>
        </pc:sldMkLst>
        <pc:spChg chg="mod">
          <ac:chgData name="Kristi Nelson" userId="5dbf33cd-c4d7-4af2-a129-bd7f992ab7c4" providerId="ADAL" clId="{3E53F70F-F77D-49E4-9E9F-DD841D6E519F}" dt="2025-04-25T13:47:42.339" v="1828" actId="20577"/>
          <ac:spMkLst>
            <pc:docMk/>
            <pc:sldMk cId="2525554870" sldId="268"/>
            <ac:spMk id="2" creationId="{A1E0565A-74FC-B598-C03A-29DCE6E9288E}"/>
          </ac:spMkLst>
        </pc:spChg>
        <pc:spChg chg="mod">
          <ac:chgData name="Kristi Nelson" userId="5dbf33cd-c4d7-4af2-a129-bd7f992ab7c4" providerId="ADAL" clId="{3E53F70F-F77D-49E4-9E9F-DD841D6E519F}" dt="2025-04-24T22:11:13.458" v="812" actId="27636"/>
          <ac:spMkLst>
            <pc:docMk/>
            <pc:sldMk cId="2525554870" sldId="268"/>
            <ac:spMk id="3" creationId="{5CAD9FF4-8842-B6AB-9EB5-4ABFE7D484AD}"/>
          </ac:spMkLst>
        </pc:spChg>
        <pc:spChg chg="del">
          <ac:chgData name="Kristi Nelson" userId="5dbf33cd-c4d7-4af2-a129-bd7f992ab7c4" providerId="ADAL" clId="{3E53F70F-F77D-49E4-9E9F-DD841D6E519F}" dt="2025-04-25T13:34:31.482" v="1495" actId="478"/>
          <ac:spMkLst>
            <pc:docMk/>
            <pc:sldMk cId="2525554870" sldId="268"/>
            <ac:spMk id="4" creationId="{0D6E1B68-750A-B520-E380-59B6DAC3ADF9}"/>
          </ac:spMkLst>
        </pc:spChg>
        <pc:spChg chg="del">
          <ac:chgData name="Kristi Nelson" userId="5dbf33cd-c4d7-4af2-a129-bd7f992ab7c4" providerId="ADAL" clId="{3E53F70F-F77D-49E4-9E9F-DD841D6E519F}" dt="2025-04-25T13:34:31.012" v="1494" actId="478"/>
          <ac:spMkLst>
            <pc:docMk/>
            <pc:sldMk cId="2525554870" sldId="268"/>
            <ac:spMk id="5" creationId="{56BDB159-3781-F9FA-A015-A1329C4B06EC}"/>
          </ac:spMkLst>
        </pc:spChg>
        <pc:spChg chg="mod">
          <ac:chgData name="Kristi Nelson" userId="5dbf33cd-c4d7-4af2-a129-bd7f992ab7c4" providerId="ADAL" clId="{3E53F70F-F77D-49E4-9E9F-DD841D6E519F}" dt="2025-04-25T13:34:32.361" v="1496"/>
          <ac:spMkLst>
            <pc:docMk/>
            <pc:sldMk cId="2525554870" sldId="268"/>
            <ac:spMk id="8" creationId="{A73AFC18-3FA3-4C8F-29EC-611F67795553}"/>
          </ac:spMkLst>
        </pc:spChg>
        <pc:spChg chg="mod">
          <ac:chgData name="Kristi Nelson" userId="5dbf33cd-c4d7-4af2-a129-bd7f992ab7c4" providerId="ADAL" clId="{3E53F70F-F77D-49E4-9E9F-DD841D6E519F}" dt="2025-04-25T13:34:32.361" v="1496"/>
          <ac:spMkLst>
            <pc:docMk/>
            <pc:sldMk cId="2525554870" sldId="268"/>
            <ac:spMk id="9" creationId="{885CD4ED-98B8-AA8E-C5F4-17DD389FFB6F}"/>
          </ac:spMkLst>
        </pc:spChg>
        <pc:grpChg chg="add mod">
          <ac:chgData name="Kristi Nelson" userId="5dbf33cd-c4d7-4af2-a129-bd7f992ab7c4" providerId="ADAL" clId="{3E53F70F-F77D-49E4-9E9F-DD841D6E519F}" dt="2025-04-25T13:59:34.944" v="1967" actId="962"/>
          <ac:grpSpMkLst>
            <pc:docMk/>
            <pc:sldMk cId="2525554870" sldId="268"/>
            <ac:grpSpMk id="7" creationId="{05B8D68C-3EFB-D34D-1D27-0C1D77F99A6A}"/>
          </ac:grpSpMkLst>
        </pc:grpChg>
      </pc:sldChg>
      <pc:sldChg chg="addSp delSp modSp mod">
        <pc:chgData name="Kristi Nelson" userId="5dbf33cd-c4d7-4af2-a129-bd7f992ab7c4" providerId="ADAL" clId="{3E53F70F-F77D-49E4-9E9F-DD841D6E519F}" dt="2025-04-25T13:59:37.334" v="1970" actId="962"/>
        <pc:sldMkLst>
          <pc:docMk/>
          <pc:sldMk cId="3965530191" sldId="269"/>
        </pc:sldMkLst>
        <pc:spChg chg="mod">
          <ac:chgData name="Kristi Nelson" userId="5dbf33cd-c4d7-4af2-a129-bd7f992ab7c4" providerId="ADAL" clId="{3E53F70F-F77D-49E4-9E9F-DD841D6E519F}" dt="2025-04-25T13:47:33.969" v="1825"/>
          <ac:spMkLst>
            <pc:docMk/>
            <pc:sldMk cId="3965530191" sldId="269"/>
            <ac:spMk id="2" creationId="{6A9BE32C-EFA1-0885-E1D0-B020C5F694D3}"/>
          </ac:spMkLst>
        </pc:spChg>
        <pc:spChg chg="mod">
          <ac:chgData name="Kristi Nelson" userId="5dbf33cd-c4d7-4af2-a129-bd7f992ab7c4" providerId="ADAL" clId="{3E53F70F-F77D-49E4-9E9F-DD841D6E519F}" dt="2025-04-24T22:14:42.319" v="871" actId="20577"/>
          <ac:spMkLst>
            <pc:docMk/>
            <pc:sldMk cId="3965530191" sldId="269"/>
            <ac:spMk id="3" creationId="{3BF61A69-9591-A67E-C756-96EF311A0C24}"/>
          </ac:spMkLst>
        </pc:spChg>
        <pc:spChg chg="del">
          <ac:chgData name="Kristi Nelson" userId="5dbf33cd-c4d7-4af2-a129-bd7f992ab7c4" providerId="ADAL" clId="{3E53F70F-F77D-49E4-9E9F-DD841D6E519F}" dt="2025-04-25T13:34:46.811" v="1504" actId="478"/>
          <ac:spMkLst>
            <pc:docMk/>
            <pc:sldMk cId="3965530191" sldId="269"/>
            <ac:spMk id="4" creationId="{7F0BD957-49AB-1480-68D7-C944B10A5B97}"/>
          </ac:spMkLst>
        </pc:spChg>
        <pc:spChg chg="del">
          <ac:chgData name="Kristi Nelson" userId="5dbf33cd-c4d7-4af2-a129-bd7f992ab7c4" providerId="ADAL" clId="{3E53F70F-F77D-49E4-9E9F-DD841D6E519F}" dt="2025-04-25T13:34:46.342" v="1503" actId="478"/>
          <ac:spMkLst>
            <pc:docMk/>
            <pc:sldMk cId="3965530191" sldId="269"/>
            <ac:spMk id="5" creationId="{72CACDDE-1807-0E70-EE0C-D3B3A7C6F09E}"/>
          </ac:spMkLst>
        </pc:spChg>
        <pc:spChg chg="mod">
          <ac:chgData name="Kristi Nelson" userId="5dbf33cd-c4d7-4af2-a129-bd7f992ab7c4" providerId="ADAL" clId="{3E53F70F-F77D-49E4-9E9F-DD841D6E519F}" dt="2025-04-25T13:34:47.662" v="1505"/>
          <ac:spMkLst>
            <pc:docMk/>
            <pc:sldMk cId="3965530191" sldId="269"/>
            <ac:spMk id="8" creationId="{6E6ED60C-69AE-C64C-30E0-C1F34F0E36BD}"/>
          </ac:spMkLst>
        </pc:spChg>
        <pc:spChg chg="mod">
          <ac:chgData name="Kristi Nelson" userId="5dbf33cd-c4d7-4af2-a129-bd7f992ab7c4" providerId="ADAL" clId="{3E53F70F-F77D-49E4-9E9F-DD841D6E519F}" dt="2025-04-25T13:34:47.662" v="1505"/>
          <ac:spMkLst>
            <pc:docMk/>
            <pc:sldMk cId="3965530191" sldId="269"/>
            <ac:spMk id="9" creationId="{23C0F70C-7C8D-1878-F879-4505D91C6E52}"/>
          </ac:spMkLst>
        </pc:spChg>
        <pc:grpChg chg="add mod">
          <ac:chgData name="Kristi Nelson" userId="5dbf33cd-c4d7-4af2-a129-bd7f992ab7c4" providerId="ADAL" clId="{3E53F70F-F77D-49E4-9E9F-DD841D6E519F}" dt="2025-04-25T13:59:37.334" v="1970" actId="962"/>
          <ac:grpSpMkLst>
            <pc:docMk/>
            <pc:sldMk cId="3965530191" sldId="269"/>
            <ac:grpSpMk id="7" creationId="{4BFEA1FC-3770-3ED3-7EFF-C8936DA40A92}"/>
          </ac:grpSpMkLst>
        </pc:grpChg>
      </pc:sldChg>
      <pc:sldChg chg="addSp delSp modSp mod">
        <pc:chgData name="Kristi Nelson" userId="5dbf33cd-c4d7-4af2-a129-bd7f992ab7c4" providerId="ADAL" clId="{3E53F70F-F77D-49E4-9E9F-DD841D6E519F}" dt="2025-04-25T13:59:44.384" v="1979" actId="962"/>
        <pc:sldMkLst>
          <pc:docMk/>
          <pc:sldMk cId="609412821" sldId="270"/>
        </pc:sldMkLst>
        <pc:spChg chg="mod">
          <ac:chgData name="Kristi Nelson" userId="5dbf33cd-c4d7-4af2-a129-bd7f992ab7c4" providerId="ADAL" clId="{3E53F70F-F77D-49E4-9E9F-DD841D6E519F}" dt="2025-04-25T13:45:43.267" v="1776" actId="20577"/>
          <ac:spMkLst>
            <pc:docMk/>
            <pc:sldMk cId="609412821" sldId="270"/>
            <ac:spMk id="2" creationId="{960B5E22-914A-5C39-F6C3-80124B8B811F}"/>
          </ac:spMkLst>
        </pc:spChg>
        <pc:spChg chg="mod">
          <ac:chgData name="Kristi Nelson" userId="5dbf33cd-c4d7-4af2-a129-bd7f992ab7c4" providerId="ADAL" clId="{3E53F70F-F77D-49E4-9E9F-DD841D6E519F}" dt="2025-04-24T22:37:09.941" v="1400" actId="255"/>
          <ac:spMkLst>
            <pc:docMk/>
            <pc:sldMk cId="609412821" sldId="270"/>
            <ac:spMk id="3" creationId="{406F39EC-CA80-78A4-D4E2-652171890DA7}"/>
          </ac:spMkLst>
        </pc:spChg>
        <pc:spChg chg="del">
          <ac:chgData name="Kristi Nelson" userId="5dbf33cd-c4d7-4af2-a129-bd7f992ab7c4" providerId="ADAL" clId="{3E53F70F-F77D-49E4-9E9F-DD841D6E519F}" dt="2025-04-25T13:35:34.912" v="1531" actId="478"/>
          <ac:spMkLst>
            <pc:docMk/>
            <pc:sldMk cId="609412821" sldId="270"/>
            <ac:spMk id="4" creationId="{9310FB73-7EB1-CA41-C3DA-95CE5505DEB6}"/>
          </ac:spMkLst>
        </pc:spChg>
        <pc:spChg chg="del">
          <ac:chgData name="Kristi Nelson" userId="5dbf33cd-c4d7-4af2-a129-bd7f992ab7c4" providerId="ADAL" clId="{3E53F70F-F77D-49E4-9E9F-DD841D6E519F}" dt="2025-04-25T13:35:34.112" v="1530" actId="478"/>
          <ac:spMkLst>
            <pc:docMk/>
            <pc:sldMk cId="609412821" sldId="270"/>
            <ac:spMk id="5" creationId="{F4676AB6-64FB-2D71-20A3-D792FBB27970}"/>
          </ac:spMkLst>
        </pc:spChg>
        <pc:spChg chg="mod">
          <ac:chgData name="Kristi Nelson" userId="5dbf33cd-c4d7-4af2-a129-bd7f992ab7c4" providerId="ADAL" clId="{3E53F70F-F77D-49E4-9E9F-DD841D6E519F}" dt="2025-04-25T13:35:35.545" v="1532"/>
          <ac:spMkLst>
            <pc:docMk/>
            <pc:sldMk cId="609412821" sldId="270"/>
            <ac:spMk id="8" creationId="{90C9420D-5BF2-8EB6-17B6-9CE3BC45EBC1}"/>
          </ac:spMkLst>
        </pc:spChg>
        <pc:spChg chg="mod">
          <ac:chgData name="Kristi Nelson" userId="5dbf33cd-c4d7-4af2-a129-bd7f992ab7c4" providerId="ADAL" clId="{3E53F70F-F77D-49E4-9E9F-DD841D6E519F}" dt="2025-04-25T13:35:35.545" v="1532"/>
          <ac:spMkLst>
            <pc:docMk/>
            <pc:sldMk cId="609412821" sldId="270"/>
            <ac:spMk id="9" creationId="{E3640BC1-6D78-1A68-F7DA-A5B67C189D24}"/>
          </ac:spMkLst>
        </pc:spChg>
        <pc:grpChg chg="add mod">
          <ac:chgData name="Kristi Nelson" userId="5dbf33cd-c4d7-4af2-a129-bd7f992ab7c4" providerId="ADAL" clId="{3E53F70F-F77D-49E4-9E9F-DD841D6E519F}" dt="2025-04-25T13:59:44.384" v="1979" actId="962"/>
          <ac:grpSpMkLst>
            <pc:docMk/>
            <pc:sldMk cId="609412821" sldId="270"/>
            <ac:grpSpMk id="7" creationId="{6C9711EC-9A81-1279-A2E3-FECD68376FA5}"/>
          </ac:grpSpMkLst>
        </pc:grpChg>
      </pc:sldChg>
      <pc:sldChg chg="addSp delSp modSp mod">
        <pc:chgData name="Kristi Nelson" userId="5dbf33cd-c4d7-4af2-a129-bd7f992ab7c4" providerId="ADAL" clId="{3E53F70F-F77D-49E4-9E9F-DD841D6E519F}" dt="2025-04-25T13:59:45.956" v="1981" actId="962"/>
        <pc:sldMkLst>
          <pc:docMk/>
          <pc:sldMk cId="1342802940" sldId="271"/>
        </pc:sldMkLst>
        <pc:spChg chg="mod">
          <ac:chgData name="Kristi Nelson" userId="5dbf33cd-c4d7-4af2-a129-bd7f992ab7c4" providerId="ADAL" clId="{3E53F70F-F77D-49E4-9E9F-DD841D6E519F}" dt="2025-04-25T13:46:08.258" v="1785" actId="20577"/>
          <ac:spMkLst>
            <pc:docMk/>
            <pc:sldMk cId="1342802940" sldId="271"/>
            <ac:spMk id="2" creationId="{717CB016-84DB-D3D0-D188-743209D06A44}"/>
          </ac:spMkLst>
        </pc:spChg>
        <pc:spChg chg="mod">
          <ac:chgData name="Kristi Nelson" userId="5dbf33cd-c4d7-4af2-a129-bd7f992ab7c4" providerId="ADAL" clId="{3E53F70F-F77D-49E4-9E9F-DD841D6E519F}" dt="2025-04-24T22:18:07.011" v="1033" actId="20577"/>
          <ac:spMkLst>
            <pc:docMk/>
            <pc:sldMk cId="1342802940" sldId="271"/>
            <ac:spMk id="3" creationId="{7F39CB18-CBFB-836D-F9F2-1F7592F8E057}"/>
          </ac:spMkLst>
        </pc:spChg>
        <pc:spChg chg="del">
          <ac:chgData name="Kristi Nelson" userId="5dbf33cd-c4d7-4af2-a129-bd7f992ab7c4" providerId="ADAL" clId="{3E53F70F-F77D-49E4-9E9F-DD841D6E519F}" dt="2025-04-25T13:35:45.382" v="1537" actId="478"/>
          <ac:spMkLst>
            <pc:docMk/>
            <pc:sldMk cId="1342802940" sldId="271"/>
            <ac:spMk id="4" creationId="{39D8D59D-CCD1-108E-567A-CAC4681C5A15}"/>
          </ac:spMkLst>
        </pc:spChg>
        <pc:spChg chg="del">
          <ac:chgData name="Kristi Nelson" userId="5dbf33cd-c4d7-4af2-a129-bd7f992ab7c4" providerId="ADAL" clId="{3E53F70F-F77D-49E4-9E9F-DD841D6E519F}" dt="2025-04-25T13:35:44.672" v="1536" actId="478"/>
          <ac:spMkLst>
            <pc:docMk/>
            <pc:sldMk cId="1342802940" sldId="271"/>
            <ac:spMk id="5" creationId="{42E8B546-C8FB-D54A-6DEB-813A03855507}"/>
          </ac:spMkLst>
        </pc:spChg>
        <pc:spChg chg="mod">
          <ac:chgData name="Kristi Nelson" userId="5dbf33cd-c4d7-4af2-a129-bd7f992ab7c4" providerId="ADAL" clId="{3E53F70F-F77D-49E4-9E9F-DD841D6E519F}" dt="2025-04-25T13:35:46.019" v="1538"/>
          <ac:spMkLst>
            <pc:docMk/>
            <pc:sldMk cId="1342802940" sldId="271"/>
            <ac:spMk id="7" creationId="{9644A8AE-9F31-0839-5F42-E06070389817}"/>
          </ac:spMkLst>
        </pc:spChg>
        <pc:spChg chg="mod">
          <ac:chgData name="Kristi Nelson" userId="5dbf33cd-c4d7-4af2-a129-bd7f992ab7c4" providerId="ADAL" clId="{3E53F70F-F77D-49E4-9E9F-DD841D6E519F}" dt="2025-04-25T13:35:46.019" v="1538"/>
          <ac:spMkLst>
            <pc:docMk/>
            <pc:sldMk cId="1342802940" sldId="271"/>
            <ac:spMk id="8" creationId="{F329EE37-A78E-9086-F5B6-43DE1E3E41E2}"/>
          </ac:spMkLst>
        </pc:spChg>
        <pc:grpChg chg="add mod">
          <ac:chgData name="Kristi Nelson" userId="5dbf33cd-c4d7-4af2-a129-bd7f992ab7c4" providerId="ADAL" clId="{3E53F70F-F77D-49E4-9E9F-DD841D6E519F}" dt="2025-04-25T13:59:45.956" v="1981" actId="962"/>
          <ac:grpSpMkLst>
            <pc:docMk/>
            <pc:sldMk cId="1342802940" sldId="271"/>
            <ac:grpSpMk id="6" creationId="{F88D6822-7B44-7B28-1C68-D0926362FFA7}"/>
          </ac:grpSpMkLst>
        </pc:grpChg>
      </pc:sldChg>
      <pc:sldChg chg="modSp mod">
        <pc:chgData name="Kristi Nelson" userId="5dbf33cd-c4d7-4af2-a129-bd7f992ab7c4" providerId="ADAL" clId="{3E53F70F-F77D-49E4-9E9F-DD841D6E519F}" dt="2025-04-25T13:46:14.618" v="1789" actId="20577"/>
        <pc:sldMkLst>
          <pc:docMk/>
          <pc:sldMk cId="1479453493" sldId="272"/>
        </pc:sldMkLst>
        <pc:spChg chg="mod">
          <ac:chgData name="Kristi Nelson" userId="5dbf33cd-c4d7-4af2-a129-bd7f992ab7c4" providerId="ADAL" clId="{3E53F70F-F77D-49E4-9E9F-DD841D6E519F}" dt="2025-04-25T13:46:14.618" v="1789" actId="20577"/>
          <ac:spMkLst>
            <pc:docMk/>
            <pc:sldMk cId="1479453493" sldId="272"/>
            <ac:spMk id="2" creationId="{02D6FE86-B319-856E-B874-BAA330E23D8E}"/>
          </ac:spMkLst>
        </pc:spChg>
        <pc:spChg chg="mod">
          <ac:chgData name="Kristi Nelson" userId="5dbf33cd-c4d7-4af2-a129-bd7f992ab7c4" providerId="ADAL" clId="{3E53F70F-F77D-49E4-9E9F-DD841D6E519F}" dt="2025-04-24T22:18:20.621" v="1039" actId="20577"/>
          <ac:spMkLst>
            <pc:docMk/>
            <pc:sldMk cId="1479453493" sldId="272"/>
            <ac:spMk id="3" creationId="{E147D3BA-F88D-BE41-61DA-1AE4828079DF}"/>
          </ac:spMkLst>
        </pc:spChg>
      </pc:sldChg>
      <pc:sldChg chg="modSp mod">
        <pc:chgData name="Kristi Nelson" userId="5dbf33cd-c4d7-4af2-a129-bd7f992ab7c4" providerId="ADAL" clId="{3E53F70F-F77D-49E4-9E9F-DD841D6E519F}" dt="2025-04-25T13:46:19.718" v="1791" actId="20577"/>
        <pc:sldMkLst>
          <pc:docMk/>
          <pc:sldMk cId="1396090190" sldId="273"/>
        </pc:sldMkLst>
        <pc:spChg chg="mod">
          <ac:chgData name="Kristi Nelson" userId="5dbf33cd-c4d7-4af2-a129-bd7f992ab7c4" providerId="ADAL" clId="{3E53F70F-F77D-49E4-9E9F-DD841D6E519F}" dt="2025-04-25T13:46:19.718" v="1791" actId="20577"/>
          <ac:spMkLst>
            <pc:docMk/>
            <pc:sldMk cId="1396090190" sldId="273"/>
            <ac:spMk id="2" creationId="{12FC7752-161E-F87E-A29B-C79F275D2C78}"/>
          </ac:spMkLst>
        </pc:spChg>
        <pc:spChg chg="mod">
          <ac:chgData name="Kristi Nelson" userId="5dbf33cd-c4d7-4af2-a129-bd7f992ab7c4" providerId="ADAL" clId="{3E53F70F-F77D-49E4-9E9F-DD841D6E519F}" dt="2025-04-24T22:18:28.402" v="1041" actId="2711"/>
          <ac:spMkLst>
            <pc:docMk/>
            <pc:sldMk cId="1396090190" sldId="273"/>
            <ac:spMk id="3" creationId="{958C251F-A5F1-E0D9-9BAB-51282E30DCDE}"/>
          </ac:spMkLst>
        </pc:spChg>
      </pc:sldChg>
      <pc:sldChg chg="modSp mod">
        <pc:chgData name="Kristi Nelson" userId="5dbf33cd-c4d7-4af2-a129-bd7f992ab7c4" providerId="ADAL" clId="{3E53F70F-F77D-49E4-9E9F-DD841D6E519F}" dt="2025-04-25T13:46:25.698" v="1795" actId="20577"/>
        <pc:sldMkLst>
          <pc:docMk/>
          <pc:sldMk cId="1711377086" sldId="274"/>
        </pc:sldMkLst>
        <pc:spChg chg="mod">
          <ac:chgData name="Kristi Nelson" userId="5dbf33cd-c4d7-4af2-a129-bd7f992ab7c4" providerId="ADAL" clId="{3E53F70F-F77D-49E4-9E9F-DD841D6E519F}" dt="2025-04-25T13:46:25.698" v="1795" actId="20577"/>
          <ac:spMkLst>
            <pc:docMk/>
            <pc:sldMk cId="1711377086" sldId="274"/>
            <ac:spMk id="2" creationId="{4F92B40C-825D-09B3-8C76-F60E5227EAF7}"/>
          </ac:spMkLst>
        </pc:spChg>
        <pc:spChg chg="mod">
          <ac:chgData name="Kristi Nelson" userId="5dbf33cd-c4d7-4af2-a129-bd7f992ab7c4" providerId="ADAL" clId="{3E53F70F-F77D-49E4-9E9F-DD841D6E519F}" dt="2025-04-24T22:18:50.379" v="1061" actId="20577"/>
          <ac:spMkLst>
            <pc:docMk/>
            <pc:sldMk cId="1711377086" sldId="274"/>
            <ac:spMk id="3" creationId="{19219FF7-E40D-978E-BA6B-22BBCE0BE5DC}"/>
          </ac:spMkLst>
        </pc:spChg>
      </pc:sldChg>
      <pc:sldChg chg="modSp mod">
        <pc:chgData name="Kristi Nelson" userId="5dbf33cd-c4d7-4af2-a129-bd7f992ab7c4" providerId="ADAL" clId="{3E53F70F-F77D-49E4-9E9F-DD841D6E519F}" dt="2025-04-25T13:46:32.129" v="1799" actId="20577"/>
        <pc:sldMkLst>
          <pc:docMk/>
          <pc:sldMk cId="2169660741" sldId="276"/>
        </pc:sldMkLst>
        <pc:spChg chg="mod">
          <ac:chgData name="Kristi Nelson" userId="5dbf33cd-c4d7-4af2-a129-bd7f992ab7c4" providerId="ADAL" clId="{3E53F70F-F77D-49E4-9E9F-DD841D6E519F}" dt="2025-04-25T13:46:32.129" v="1799" actId="20577"/>
          <ac:spMkLst>
            <pc:docMk/>
            <pc:sldMk cId="2169660741" sldId="276"/>
            <ac:spMk id="2" creationId="{4D7F9399-A272-9F62-2D78-4BA86DDDF007}"/>
          </ac:spMkLst>
        </pc:spChg>
        <pc:spChg chg="mod">
          <ac:chgData name="Kristi Nelson" userId="5dbf33cd-c4d7-4af2-a129-bd7f992ab7c4" providerId="ADAL" clId="{3E53F70F-F77D-49E4-9E9F-DD841D6E519F}" dt="2025-04-24T22:34:15.538" v="1375" actId="20577"/>
          <ac:spMkLst>
            <pc:docMk/>
            <pc:sldMk cId="2169660741" sldId="276"/>
            <ac:spMk id="3" creationId="{B6981998-F1B3-A3C6-EA4A-59F343FD2D13}"/>
          </ac:spMkLst>
        </pc:spChg>
      </pc:sldChg>
      <pc:sldChg chg="modSp mod">
        <pc:chgData name="Kristi Nelson" userId="5dbf33cd-c4d7-4af2-a129-bd7f992ab7c4" providerId="ADAL" clId="{3E53F70F-F77D-49E4-9E9F-DD841D6E519F}" dt="2025-04-25T13:46:37.958" v="1801" actId="20577"/>
        <pc:sldMkLst>
          <pc:docMk/>
          <pc:sldMk cId="1440453867" sldId="277"/>
        </pc:sldMkLst>
        <pc:spChg chg="mod">
          <ac:chgData name="Kristi Nelson" userId="5dbf33cd-c4d7-4af2-a129-bd7f992ab7c4" providerId="ADAL" clId="{3E53F70F-F77D-49E4-9E9F-DD841D6E519F}" dt="2025-04-25T13:46:37.958" v="1801" actId="20577"/>
          <ac:spMkLst>
            <pc:docMk/>
            <pc:sldMk cId="1440453867" sldId="277"/>
            <ac:spMk id="2" creationId="{1EC3AE0E-78FB-2B4C-80B5-A9AD6D7A638C}"/>
          </ac:spMkLst>
        </pc:spChg>
        <pc:spChg chg="mod">
          <ac:chgData name="Kristi Nelson" userId="5dbf33cd-c4d7-4af2-a129-bd7f992ab7c4" providerId="ADAL" clId="{3E53F70F-F77D-49E4-9E9F-DD841D6E519F}" dt="2025-04-24T22:35:55.871" v="1398" actId="20577"/>
          <ac:spMkLst>
            <pc:docMk/>
            <pc:sldMk cId="1440453867" sldId="277"/>
            <ac:spMk id="3" creationId="{971F18B8-3731-CA9D-839B-52CB299D4172}"/>
          </ac:spMkLst>
        </pc:spChg>
      </pc:sldChg>
      <pc:sldChg chg="modSp mod">
        <pc:chgData name="Kristi Nelson" userId="5dbf33cd-c4d7-4af2-a129-bd7f992ab7c4" providerId="ADAL" clId="{3E53F70F-F77D-49E4-9E9F-DD841D6E519F}" dt="2025-04-25T13:46:44.578" v="1805" actId="20577"/>
        <pc:sldMkLst>
          <pc:docMk/>
          <pc:sldMk cId="1216668127" sldId="278"/>
        </pc:sldMkLst>
        <pc:spChg chg="mod">
          <ac:chgData name="Kristi Nelson" userId="5dbf33cd-c4d7-4af2-a129-bd7f992ab7c4" providerId="ADAL" clId="{3E53F70F-F77D-49E4-9E9F-DD841D6E519F}" dt="2025-04-25T13:46:44.578" v="1805" actId="20577"/>
          <ac:spMkLst>
            <pc:docMk/>
            <pc:sldMk cId="1216668127" sldId="278"/>
            <ac:spMk id="2" creationId="{47DF0B16-0A73-259D-D901-B7365531F762}"/>
          </ac:spMkLst>
        </pc:spChg>
        <pc:spChg chg="mod">
          <ac:chgData name="Kristi Nelson" userId="5dbf33cd-c4d7-4af2-a129-bd7f992ab7c4" providerId="ADAL" clId="{3E53F70F-F77D-49E4-9E9F-DD841D6E519F}" dt="2025-04-24T22:34:38.734" v="1381" actId="20577"/>
          <ac:spMkLst>
            <pc:docMk/>
            <pc:sldMk cId="1216668127" sldId="278"/>
            <ac:spMk id="3" creationId="{A95357AB-71B7-08FB-E228-7BEC04C46F73}"/>
          </ac:spMkLst>
        </pc:spChg>
      </pc:sldChg>
      <pc:sldChg chg="modSp mod">
        <pc:chgData name="Kristi Nelson" userId="5dbf33cd-c4d7-4af2-a129-bd7f992ab7c4" providerId="ADAL" clId="{3E53F70F-F77D-49E4-9E9F-DD841D6E519F}" dt="2025-04-25T13:46:52.238" v="1809" actId="20577"/>
        <pc:sldMkLst>
          <pc:docMk/>
          <pc:sldMk cId="3513777840" sldId="279"/>
        </pc:sldMkLst>
        <pc:spChg chg="mod">
          <ac:chgData name="Kristi Nelson" userId="5dbf33cd-c4d7-4af2-a129-bd7f992ab7c4" providerId="ADAL" clId="{3E53F70F-F77D-49E4-9E9F-DD841D6E519F}" dt="2025-04-25T13:46:52.238" v="1809" actId="20577"/>
          <ac:spMkLst>
            <pc:docMk/>
            <pc:sldMk cId="3513777840" sldId="279"/>
            <ac:spMk id="2" creationId="{1F4B9C5A-1FC0-85CB-1361-BF35773819A6}"/>
          </ac:spMkLst>
        </pc:spChg>
        <pc:spChg chg="mod">
          <ac:chgData name="Kristi Nelson" userId="5dbf33cd-c4d7-4af2-a129-bd7f992ab7c4" providerId="ADAL" clId="{3E53F70F-F77D-49E4-9E9F-DD841D6E519F}" dt="2025-04-24T22:35:48.851" v="1397" actId="14100"/>
          <ac:spMkLst>
            <pc:docMk/>
            <pc:sldMk cId="3513777840" sldId="279"/>
            <ac:spMk id="3" creationId="{72F54B6F-E5CB-10B5-EAFA-E9C7DD630E62}"/>
          </ac:spMkLst>
        </pc:spChg>
      </pc:sldChg>
      <pc:sldChg chg="modSp mod">
        <pc:chgData name="Kristi Nelson" userId="5dbf33cd-c4d7-4af2-a129-bd7f992ab7c4" providerId="ADAL" clId="{3E53F70F-F77D-49E4-9E9F-DD841D6E519F}" dt="2025-04-25T13:46:58.409" v="1811" actId="20577"/>
        <pc:sldMkLst>
          <pc:docMk/>
          <pc:sldMk cId="333667074" sldId="280"/>
        </pc:sldMkLst>
        <pc:spChg chg="mod">
          <ac:chgData name="Kristi Nelson" userId="5dbf33cd-c4d7-4af2-a129-bd7f992ab7c4" providerId="ADAL" clId="{3E53F70F-F77D-49E4-9E9F-DD841D6E519F}" dt="2025-04-25T13:46:58.409" v="1811" actId="20577"/>
          <ac:spMkLst>
            <pc:docMk/>
            <pc:sldMk cId="333667074" sldId="280"/>
            <ac:spMk id="2" creationId="{D7F1CD0E-AB54-B683-957A-4EAAA1A4BB68}"/>
          </ac:spMkLst>
        </pc:spChg>
        <pc:spChg chg="mod">
          <ac:chgData name="Kristi Nelson" userId="5dbf33cd-c4d7-4af2-a129-bd7f992ab7c4" providerId="ADAL" clId="{3E53F70F-F77D-49E4-9E9F-DD841D6E519F}" dt="2025-04-24T22:35:42.031" v="1395" actId="14100"/>
          <ac:spMkLst>
            <pc:docMk/>
            <pc:sldMk cId="333667074" sldId="280"/>
            <ac:spMk id="5" creationId="{F7E28E0D-6705-3DF8-2DB2-C8495857F9B9}"/>
          </ac:spMkLst>
        </pc:spChg>
      </pc:sldChg>
      <pc:sldChg chg="addSp delSp modSp mod">
        <pc:chgData name="Kristi Nelson" userId="5dbf33cd-c4d7-4af2-a129-bd7f992ab7c4" providerId="ADAL" clId="{3E53F70F-F77D-49E4-9E9F-DD841D6E519F}" dt="2025-04-25T14:04:40.043" v="2114" actId="27636"/>
        <pc:sldMkLst>
          <pc:docMk/>
          <pc:sldMk cId="32450832" sldId="281"/>
        </pc:sldMkLst>
        <pc:spChg chg="mod">
          <ac:chgData name="Kristi Nelson" userId="5dbf33cd-c4d7-4af2-a129-bd7f992ab7c4" providerId="ADAL" clId="{3E53F70F-F77D-49E4-9E9F-DD841D6E519F}" dt="2025-04-25T13:47:02.898" v="1813" actId="20577"/>
          <ac:spMkLst>
            <pc:docMk/>
            <pc:sldMk cId="32450832" sldId="281"/>
            <ac:spMk id="2" creationId="{DA4EF885-3C63-910B-F19B-22BD4C541E37}"/>
          </ac:spMkLst>
        </pc:spChg>
        <pc:spChg chg="mod">
          <ac:chgData name="Kristi Nelson" userId="5dbf33cd-c4d7-4af2-a129-bd7f992ab7c4" providerId="ADAL" clId="{3E53F70F-F77D-49E4-9E9F-DD841D6E519F}" dt="2025-04-25T14:04:40.043" v="2114" actId="27636"/>
          <ac:spMkLst>
            <pc:docMk/>
            <pc:sldMk cId="32450832" sldId="281"/>
            <ac:spMk id="3" creationId="{13218950-E73E-CE96-E516-A81D906D9CD8}"/>
          </ac:spMkLst>
        </pc:spChg>
        <pc:spChg chg="mod">
          <ac:chgData name="Kristi Nelson" userId="5dbf33cd-c4d7-4af2-a129-bd7f992ab7c4" providerId="ADAL" clId="{3E53F70F-F77D-49E4-9E9F-DD841D6E519F}" dt="2025-04-24T22:20:52.460" v="1099" actId="1076"/>
          <ac:spMkLst>
            <pc:docMk/>
            <pc:sldMk cId="32450832" sldId="281"/>
            <ac:spMk id="5" creationId="{D14FA533-1106-0F48-5DFA-0A587A074582}"/>
          </ac:spMkLst>
        </pc:spChg>
        <pc:spChg chg="mod">
          <ac:chgData name="Kristi Nelson" userId="5dbf33cd-c4d7-4af2-a129-bd7f992ab7c4" providerId="ADAL" clId="{3E53F70F-F77D-49E4-9E9F-DD841D6E519F}" dt="2025-04-25T13:35:54.184" v="1541"/>
          <ac:spMkLst>
            <pc:docMk/>
            <pc:sldMk cId="32450832" sldId="281"/>
            <ac:spMk id="6" creationId="{230967D0-AB2E-0F77-27E4-E72272EFD948}"/>
          </ac:spMkLst>
        </pc:spChg>
        <pc:spChg chg="mod">
          <ac:chgData name="Kristi Nelson" userId="5dbf33cd-c4d7-4af2-a129-bd7f992ab7c4" providerId="ADAL" clId="{3E53F70F-F77D-49E4-9E9F-DD841D6E519F}" dt="2025-04-25T13:35:54.184" v="1541"/>
          <ac:spMkLst>
            <pc:docMk/>
            <pc:sldMk cId="32450832" sldId="281"/>
            <ac:spMk id="7" creationId="{20BBE1CB-FED8-DA32-555D-B3AB2A9481F7}"/>
          </ac:spMkLst>
        </pc:spChg>
        <pc:spChg chg="del mod ord">
          <ac:chgData name="Kristi Nelson" userId="5dbf33cd-c4d7-4af2-a129-bd7f992ab7c4" providerId="ADAL" clId="{3E53F70F-F77D-49E4-9E9F-DD841D6E519F}" dt="2025-04-25T14:04:02.016" v="2084" actId="478"/>
          <ac:spMkLst>
            <pc:docMk/>
            <pc:sldMk cId="32450832" sldId="281"/>
            <ac:spMk id="8" creationId="{31D7263B-9987-6E66-53A3-3A567D8279DF}"/>
          </ac:spMkLst>
        </pc:spChg>
        <pc:spChg chg="del mod">
          <ac:chgData name="Kristi Nelson" userId="5dbf33cd-c4d7-4af2-a129-bd7f992ab7c4" providerId="ADAL" clId="{3E53F70F-F77D-49E4-9E9F-DD841D6E519F}" dt="2025-04-25T13:35:53.282" v="1540" actId="478"/>
          <ac:spMkLst>
            <pc:docMk/>
            <pc:sldMk cId="32450832" sldId="281"/>
            <ac:spMk id="9" creationId="{785D246C-9DA9-2879-3835-9F99AD03EE91}"/>
          </ac:spMkLst>
        </pc:spChg>
        <pc:spChg chg="del">
          <ac:chgData name="Kristi Nelson" userId="5dbf33cd-c4d7-4af2-a129-bd7f992ab7c4" providerId="ADAL" clId="{3E53F70F-F77D-49E4-9E9F-DD841D6E519F}" dt="2025-04-25T13:35:52.512" v="1539" actId="478"/>
          <ac:spMkLst>
            <pc:docMk/>
            <pc:sldMk cId="32450832" sldId="281"/>
            <ac:spMk id="10" creationId="{4F410327-5071-4445-23AF-F52BCB155BAD}"/>
          </ac:spMkLst>
        </pc:spChg>
        <pc:grpChg chg="add mod">
          <ac:chgData name="Kristi Nelson" userId="5dbf33cd-c4d7-4af2-a129-bd7f992ab7c4" providerId="ADAL" clId="{3E53F70F-F77D-49E4-9E9F-DD841D6E519F}" dt="2025-04-25T13:59:47.514" v="1982" actId="962"/>
          <ac:grpSpMkLst>
            <pc:docMk/>
            <pc:sldMk cId="32450832" sldId="281"/>
            <ac:grpSpMk id="4" creationId="{CB1EB523-BCEB-2AB6-BF26-EFAB869B31D6}"/>
          </ac:grpSpMkLst>
        </pc:grpChg>
      </pc:sldChg>
      <pc:sldChg chg="delSp modSp mod">
        <pc:chgData name="Kristi Nelson" userId="5dbf33cd-c4d7-4af2-a129-bd7f992ab7c4" providerId="ADAL" clId="{3E53F70F-F77D-49E4-9E9F-DD841D6E519F}" dt="2025-04-25T13:47:08.879" v="1817" actId="20577"/>
        <pc:sldMkLst>
          <pc:docMk/>
          <pc:sldMk cId="728359190" sldId="282"/>
        </pc:sldMkLst>
        <pc:spChg chg="mod">
          <ac:chgData name="Kristi Nelson" userId="5dbf33cd-c4d7-4af2-a129-bd7f992ab7c4" providerId="ADAL" clId="{3E53F70F-F77D-49E4-9E9F-DD841D6E519F}" dt="2025-04-25T13:47:08.879" v="1817" actId="20577"/>
          <ac:spMkLst>
            <pc:docMk/>
            <pc:sldMk cId="728359190" sldId="282"/>
            <ac:spMk id="2" creationId="{DBF32376-7D17-6056-8287-C632CE49E1C7}"/>
          </ac:spMkLst>
        </pc:spChg>
        <pc:spChg chg="mod">
          <ac:chgData name="Kristi Nelson" userId="5dbf33cd-c4d7-4af2-a129-bd7f992ab7c4" providerId="ADAL" clId="{3E53F70F-F77D-49E4-9E9F-DD841D6E519F}" dt="2025-04-24T22:35:04.801" v="1390" actId="27636"/>
          <ac:spMkLst>
            <pc:docMk/>
            <pc:sldMk cId="728359190" sldId="282"/>
            <ac:spMk id="3" creationId="{95927EE0-9283-FF65-1A7F-647E4049CB63}"/>
          </ac:spMkLst>
        </pc:spChg>
        <pc:spChg chg="del mod">
          <ac:chgData name="Kristi Nelson" userId="5dbf33cd-c4d7-4af2-a129-bd7f992ab7c4" providerId="ADAL" clId="{3E53F70F-F77D-49E4-9E9F-DD841D6E519F}" dt="2025-04-24T22:34:58.561" v="1386" actId="478"/>
          <ac:spMkLst>
            <pc:docMk/>
            <pc:sldMk cId="728359190" sldId="282"/>
            <ac:spMk id="4" creationId="{4D4274E0-9B79-3478-FF73-78614D966A9E}"/>
          </ac:spMkLst>
        </pc:spChg>
      </pc:sldChg>
      <pc:sldChg chg="modSp mod">
        <pc:chgData name="Kristi Nelson" userId="5dbf33cd-c4d7-4af2-a129-bd7f992ab7c4" providerId="ADAL" clId="{3E53F70F-F77D-49E4-9E9F-DD841D6E519F}" dt="2025-04-25T13:47:15.359" v="1821" actId="20577"/>
        <pc:sldMkLst>
          <pc:docMk/>
          <pc:sldMk cId="2082000573" sldId="283"/>
        </pc:sldMkLst>
        <pc:spChg chg="mod">
          <ac:chgData name="Kristi Nelson" userId="5dbf33cd-c4d7-4af2-a129-bd7f992ab7c4" providerId="ADAL" clId="{3E53F70F-F77D-49E4-9E9F-DD841D6E519F}" dt="2025-04-25T13:47:15.359" v="1821" actId="20577"/>
          <ac:spMkLst>
            <pc:docMk/>
            <pc:sldMk cId="2082000573" sldId="283"/>
            <ac:spMk id="2" creationId="{C5A1EDE4-C46B-5C2A-6D20-1BFF54060CA2}"/>
          </ac:spMkLst>
        </pc:spChg>
        <pc:spChg chg="mod">
          <ac:chgData name="Kristi Nelson" userId="5dbf33cd-c4d7-4af2-a129-bd7f992ab7c4" providerId="ADAL" clId="{3E53F70F-F77D-49E4-9E9F-DD841D6E519F}" dt="2025-04-24T22:35:30.751" v="1393" actId="1076"/>
          <ac:spMkLst>
            <pc:docMk/>
            <pc:sldMk cId="2082000573" sldId="283"/>
            <ac:spMk id="3" creationId="{7D251AE3-9179-AC38-D2FB-11494F167C82}"/>
          </ac:spMkLst>
        </pc:spChg>
      </pc:sldChg>
      <pc:sldChg chg="addSp delSp modSp mod">
        <pc:chgData name="Kristi Nelson" userId="5dbf33cd-c4d7-4af2-a129-bd7f992ab7c4" providerId="ADAL" clId="{3E53F70F-F77D-49E4-9E9F-DD841D6E519F}" dt="2025-04-25T13:57:20.966" v="1931" actId="962"/>
        <pc:sldMkLst>
          <pc:docMk/>
          <pc:sldMk cId="178488224" sldId="284"/>
        </pc:sldMkLst>
        <pc:spChg chg="mod">
          <ac:chgData name="Kristi Nelson" userId="5dbf33cd-c4d7-4af2-a129-bd7f992ab7c4" providerId="ADAL" clId="{3E53F70F-F77D-49E4-9E9F-DD841D6E519F}" dt="2025-04-25T13:48:02.499" v="1833" actId="20577"/>
          <ac:spMkLst>
            <pc:docMk/>
            <pc:sldMk cId="178488224" sldId="284"/>
            <ac:spMk id="2" creationId="{AB74684A-94C5-30AB-55EC-DD83406ADA83}"/>
          </ac:spMkLst>
        </pc:spChg>
        <pc:spChg chg="mod">
          <ac:chgData name="Kristi Nelson" userId="5dbf33cd-c4d7-4af2-a129-bd7f992ab7c4" providerId="ADAL" clId="{3E53F70F-F77D-49E4-9E9F-DD841D6E519F}" dt="2025-04-25T13:48:20.789" v="1837" actId="113"/>
          <ac:spMkLst>
            <pc:docMk/>
            <pc:sldMk cId="178488224" sldId="284"/>
            <ac:spMk id="3" creationId="{E868C9C1-7076-0ADB-30C9-F1A5B7705606}"/>
          </ac:spMkLst>
        </pc:spChg>
        <pc:spChg chg="del mod">
          <ac:chgData name="Kristi Nelson" userId="5dbf33cd-c4d7-4af2-a129-bd7f992ab7c4" providerId="ADAL" clId="{3E53F70F-F77D-49E4-9E9F-DD841D6E519F}" dt="2025-04-25T13:33:34.701" v="1473" actId="478"/>
          <ac:spMkLst>
            <pc:docMk/>
            <pc:sldMk cId="178488224" sldId="284"/>
            <ac:spMk id="4" creationId="{F1AAE4BC-757F-E9B8-88E3-1D37FC3CE4FC}"/>
          </ac:spMkLst>
        </pc:spChg>
        <pc:spChg chg="del">
          <ac:chgData name="Kristi Nelson" userId="5dbf33cd-c4d7-4af2-a129-bd7f992ab7c4" providerId="ADAL" clId="{3E53F70F-F77D-49E4-9E9F-DD841D6E519F}" dt="2025-04-25T13:33:34.231" v="1472" actId="478"/>
          <ac:spMkLst>
            <pc:docMk/>
            <pc:sldMk cId="178488224" sldId="284"/>
            <ac:spMk id="5" creationId="{D692AC20-D25C-5DEE-9C0F-A5599D61A9EA}"/>
          </ac:spMkLst>
        </pc:spChg>
        <pc:spChg chg="mod">
          <ac:chgData name="Kristi Nelson" userId="5dbf33cd-c4d7-4af2-a129-bd7f992ab7c4" providerId="ADAL" clId="{3E53F70F-F77D-49E4-9E9F-DD841D6E519F}" dt="2025-04-25T13:33:35.661" v="1474"/>
          <ac:spMkLst>
            <pc:docMk/>
            <pc:sldMk cId="178488224" sldId="284"/>
            <ac:spMk id="8" creationId="{FFA8FB4D-865F-98DD-CC5B-0082F3B63D2D}"/>
          </ac:spMkLst>
        </pc:spChg>
        <pc:spChg chg="mod">
          <ac:chgData name="Kristi Nelson" userId="5dbf33cd-c4d7-4af2-a129-bd7f992ab7c4" providerId="ADAL" clId="{3E53F70F-F77D-49E4-9E9F-DD841D6E519F}" dt="2025-04-25T13:33:35.661" v="1474"/>
          <ac:spMkLst>
            <pc:docMk/>
            <pc:sldMk cId="178488224" sldId="284"/>
            <ac:spMk id="9" creationId="{07BA90DE-8325-04BE-95AA-02B2F7B3CF11}"/>
          </ac:spMkLst>
        </pc:spChg>
        <pc:grpChg chg="add mod">
          <ac:chgData name="Kristi Nelson" userId="5dbf33cd-c4d7-4af2-a129-bd7f992ab7c4" providerId="ADAL" clId="{3E53F70F-F77D-49E4-9E9F-DD841D6E519F}" dt="2025-04-25T13:57:20.966" v="1931" actId="962"/>
          <ac:grpSpMkLst>
            <pc:docMk/>
            <pc:sldMk cId="178488224" sldId="284"/>
            <ac:grpSpMk id="7" creationId="{42F6398B-0EFF-F9A9-352D-01BCB0D98751}"/>
          </ac:grpSpMkLst>
        </pc:grpChg>
      </pc:sldChg>
      <pc:sldChg chg="addSp delSp modSp mod">
        <pc:chgData name="Kristi Nelson" userId="5dbf33cd-c4d7-4af2-a129-bd7f992ab7c4" providerId="ADAL" clId="{3E53F70F-F77D-49E4-9E9F-DD841D6E519F}" dt="2025-04-25T13:55:54.803" v="1913" actId="962"/>
        <pc:sldMkLst>
          <pc:docMk/>
          <pc:sldMk cId="3213829815" sldId="285"/>
        </pc:sldMkLst>
        <pc:spChg chg="mod">
          <ac:chgData name="Kristi Nelson" userId="5dbf33cd-c4d7-4af2-a129-bd7f992ab7c4" providerId="ADAL" clId="{3E53F70F-F77D-49E4-9E9F-DD841D6E519F}" dt="2025-04-25T13:36:44.167" v="1570" actId="27636"/>
          <ac:spMkLst>
            <pc:docMk/>
            <pc:sldMk cId="3213829815" sldId="285"/>
            <ac:spMk id="2" creationId="{220381CF-4882-6128-512B-503B5F908694}"/>
          </ac:spMkLst>
        </pc:spChg>
        <pc:spChg chg="mod">
          <ac:chgData name="Kristi Nelson" userId="5dbf33cd-c4d7-4af2-a129-bd7f992ab7c4" providerId="ADAL" clId="{3E53F70F-F77D-49E4-9E9F-DD841D6E519F}" dt="2025-04-24T21:56:09.680" v="558" actId="20577"/>
          <ac:spMkLst>
            <pc:docMk/>
            <pc:sldMk cId="3213829815" sldId="285"/>
            <ac:spMk id="4" creationId="{1338CBB6-6DFB-1F20-FA91-E39F0903B913}"/>
          </ac:spMkLst>
        </pc:spChg>
        <pc:spChg chg="mod">
          <ac:chgData name="Kristi Nelson" userId="5dbf33cd-c4d7-4af2-a129-bd7f992ab7c4" providerId="ADAL" clId="{3E53F70F-F77D-49E4-9E9F-DD841D6E519F}" dt="2025-04-25T13:31:51.080" v="1422"/>
          <ac:spMkLst>
            <pc:docMk/>
            <pc:sldMk cId="3213829815" sldId="285"/>
            <ac:spMk id="5" creationId="{9255F7FC-D601-DC3E-0432-EE0F612DD7C8}"/>
          </ac:spMkLst>
        </pc:spChg>
        <pc:spChg chg="add del mod">
          <ac:chgData name="Kristi Nelson" userId="5dbf33cd-c4d7-4af2-a129-bd7f992ab7c4" providerId="ADAL" clId="{3E53F70F-F77D-49E4-9E9F-DD841D6E519F}" dt="2025-04-25T13:32:00.190" v="1428" actId="478"/>
          <ac:spMkLst>
            <pc:docMk/>
            <pc:sldMk cId="3213829815" sldId="285"/>
            <ac:spMk id="6" creationId="{BF165C9C-5CF3-62D4-CE09-D74C791FB988}"/>
          </ac:spMkLst>
        </pc:spChg>
        <pc:spChg chg="del mod">
          <ac:chgData name="Kristi Nelson" userId="5dbf33cd-c4d7-4af2-a129-bd7f992ab7c4" providerId="ADAL" clId="{3E53F70F-F77D-49E4-9E9F-DD841D6E519F}" dt="2025-04-25T13:32:01.890" v="1429" actId="478"/>
          <ac:spMkLst>
            <pc:docMk/>
            <pc:sldMk cId="3213829815" sldId="285"/>
            <ac:spMk id="7" creationId="{C9AE5085-16B6-E51D-E2D2-1F0E164E26FE}"/>
          </ac:spMkLst>
        </pc:spChg>
        <pc:spChg chg="mod">
          <ac:chgData name="Kristi Nelson" userId="5dbf33cd-c4d7-4af2-a129-bd7f992ab7c4" providerId="ADAL" clId="{3E53F70F-F77D-49E4-9E9F-DD841D6E519F}" dt="2025-04-25T13:31:56.059" v="1425" actId="1076"/>
          <ac:spMkLst>
            <pc:docMk/>
            <pc:sldMk cId="3213829815" sldId="285"/>
            <ac:spMk id="8" creationId="{A839FE6C-BDD8-8D46-319E-953C835B7A14}"/>
          </ac:spMkLst>
        </pc:spChg>
        <pc:spChg chg="mod">
          <ac:chgData name="Kristi Nelson" userId="5dbf33cd-c4d7-4af2-a129-bd7f992ab7c4" providerId="ADAL" clId="{3E53F70F-F77D-49E4-9E9F-DD841D6E519F}" dt="2025-04-25T13:32:02.880" v="1430"/>
          <ac:spMkLst>
            <pc:docMk/>
            <pc:sldMk cId="3213829815" sldId="285"/>
            <ac:spMk id="10" creationId="{EF5567C8-36A3-16D8-42BF-18C4760B7FE1}"/>
          </ac:spMkLst>
        </pc:spChg>
        <pc:spChg chg="mod">
          <ac:chgData name="Kristi Nelson" userId="5dbf33cd-c4d7-4af2-a129-bd7f992ab7c4" providerId="ADAL" clId="{3E53F70F-F77D-49E4-9E9F-DD841D6E519F}" dt="2025-04-25T13:32:02.880" v="1430"/>
          <ac:spMkLst>
            <pc:docMk/>
            <pc:sldMk cId="3213829815" sldId="285"/>
            <ac:spMk id="11" creationId="{DB9CA60F-AF42-524B-F05B-EC4578652ED6}"/>
          </ac:spMkLst>
        </pc:spChg>
        <pc:grpChg chg="add mod">
          <ac:chgData name="Kristi Nelson" userId="5dbf33cd-c4d7-4af2-a129-bd7f992ab7c4" providerId="ADAL" clId="{3E53F70F-F77D-49E4-9E9F-DD841D6E519F}" dt="2025-04-25T13:31:51.080" v="1422"/>
          <ac:grpSpMkLst>
            <pc:docMk/>
            <pc:sldMk cId="3213829815" sldId="285"/>
            <ac:grpSpMk id="3" creationId="{A2F0B909-98E0-311A-965A-AD973FB8D27E}"/>
          </ac:grpSpMkLst>
        </pc:grpChg>
        <pc:grpChg chg="add mod">
          <ac:chgData name="Kristi Nelson" userId="5dbf33cd-c4d7-4af2-a129-bd7f992ab7c4" providerId="ADAL" clId="{3E53F70F-F77D-49E4-9E9F-DD841D6E519F}" dt="2025-04-25T13:55:54.803" v="1913" actId="962"/>
          <ac:grpSpMkLst>
            <pc:docMk/>
            <pc:sldMk cId="3213829815" sldId="285"/>
            <ac:grpSpMk id="9" creationId="{41B4CA6C-E609-D136-C80E-7FBADD170E9D}"/>
          </ac:grpSpMkLst>
        </pc:grpChg>
      </pc:sldChg>
      <pc:sldChg chg="modSp mod">
        <pc:chgData name="Kristi Nelson" userId="5dbf33cd-c4d7-4af2-a129-bd7f992ab7c4" providerId="ADAL" clId="{3E53F70F-F77D-49E4-9E9F-DD841D6E519F}" dt="2025-04-25T13:59:32.894" v="1965" actId="962"/>
        <pc:sldMkLst>
          <pc:docMk/>
          <pc:sldMk cId="1895321013" sldId="286"/>
        </pc:sldMkLst>
        <pc:spChg chg="mod">
          <ac:chgData name="Kristi Nelson" userId="5dbf33cd-c4d7-4af2-a129-bd7f992ab7c4" providerId="ADAL" clId="{3E53F70F-F77D-49E4-9E9F-DD841D6E519F}" dt="2025-04-25T13:43:25.576" v="1719" actId="20577"/>
          <ac:spMkLst>
            <pc:docMk/>
            <pc:sldMk cId="1895321013" sldId="286"/>
            <ac:spMk id="2" creationId="{516F4A5B-A118-FE6E-811A-CB4A4BE95D87}"/>
          </ac:spMkLst>
        </pc:spChg>
        <pc:spChg chg="mod">
          <ac:chgData name="Kristi Nelson" userId="5dbf33cd-c4d7-4af2-a129-bd7f992ab7c4" providerId="ADAL" clId="{3E53F70F-F77D-49E4-9E9F-DD841D6E519F}" dt="2025-04-25T13:59:30.744" v="1963" actId="962"/>
          <ac:spMkLst>
            <pc:docMk/>
            <pc:sldMk cId="1895321013" sldId="286"/>
            <ac:spMk id="3" creationId="{349517D4-AB7A-76BF-CB65-47C16F6AA1E3}"/>
          </ac:spMkLst>
        </pc:spChg>
        <pc:spChg chg="mod">
          <ac:chgData name="Kristi Nelson" userId="5dbf33cd-c4d7-4af2-a129-bd7f992ab7c4" providerId="ADAL" clId="{3E53F70F-F77D-49E4-9E9F-DD841D6E519F}" dt="2025-04-25T13:59:31.944" v="1964" actId="962"/>
          <ac:spMkLst>
            <pc:docMk/>
            <pc:sldMk cId="1895321013" sldId="286"/>
            <ac:spMk id="4" creationId="{FE08F5BC-EBF9-C451-89BF-F783F6AFDB8E}"/>
          </ac:spMkLst>
        </pc:spChg>
        <pc:spChg chg="mod">
          <ac:chgData name="Kristi Nelson" userId="5dbf33cd-c4d7-4af2-a129-bd7f992ab7c4" providerId="ADAL" clId="{3E53F70F-F77D-49E4-9E9F-DD841D6E519F}" dt="2025-04-25T13:59:32.894" v="1965" actId="962"/>
          <ac:spMkLst>
            <pc:docMk/>
            <pc:sldMk cId="1895321013" sldId="286"/>
            <ac:spMk id="5" creationId="{66A6FF7A-FDCE-7FFB-1801-13188C7AB678}"/>
          </ac:spMkLst>
        </pc:spChg>
        <pc:graphicFrameChg chg="mod modGraphic">
          <ac:chgData name="Kristi Nelson" userId="5dbf33cd-c4d7-4af2-a129-bd7f992ab7c4" providerId="ADAL" clId="{3E53F70F-F77D-49E4-9E9F-DD841D6E519F}" dt="2025-04-25T13:59:28.874" v="1962" actId="962"/>
          <ac:graphicFrameMkLst>
            <pc:docMk/>
            <pc:sldMk cId="1895321013" sldId="286"/>
            <ac:graphicFrameMk id="6" creationId="{88BE5D4B-44EA-9E16-1B80-7B9CA66E6A6B}"/>
          </ac:graphicFrameMkLst>
        </pc:graphicFrameChg>
      </pc:sldChg>
      <pc:sldChg chg="addSp delSp modSp mod">
        <pc:chgData name="Kristi Nelson" userId="5dbf33cd-c4d7-4af2-a129-bd7f992ab7c4" providerId="ADAL" clId="{3E53F70F-F77D-49E4-9E9F-DD841D6E519F}" dt="2025-04-25T13:56:00.123" v="1919" actId="962"/>
        <pc:sldMkLst>
          <pc:docMk/>
          <pc:sldMk cId="2516939134" sldId="287"/>
        </pc:sldMkLst>
        <pc:spChg chg="mod">
          <ac:chgData name="Kristi Nelson" userId="5dbf33cd-c4d7-4af2-a129-bd7f992ab7c4" providerId="ADAL" clId="{3E53F70F-F77D-49E4-9E9F-DD841D6E519F}" dt="2025-04-25T13:39:03.899" v="1622" actId="20577"/>
          <ac:spMkLst>
            <pc:docMk/>
            <pc:sldMk cId="2516939134" sldId="287"/>
            <ac:spMk id="2" creationId="{D65089FE-3E36-405F-5E19-329982177C96}"/>
          </ac:spMkLst>
        </pc:spChg>
        <pc:spChg chg="mod">
          <ac:chgData name="Kristi Nelson" userId="5dbf33cd-c4d7-4af2-a129-bd7f992ab7c4" providerId="ADAL" clId="{3E53F70F-F77D-49E4-9E9F-DD841D6E519F}" dt="2025-04-24T21:45:26.890" v="404" actId="1076"/>
          <ac:spMkLst>
            <pc:docMk/>
            <pc:sldMk cId="2516939134" sldId="287"/>
            <ac:spMk id="3" creationId="{BAF1FBDE-401A-93F4-C95F-1530FD46F178}"/>
          </ac:spMkLst>
        </pc:spChg>
        <pc:spChg chg="del mod">
          <ac:chgData name="Kristi Nelson" userId="5dbf33cd-c4d7-4af2-a129-bd7f992ab7c4" providerId="ADAL" clId="{3E53F70F-F77D-49E4-9E9F-DD841D6E519F}" dt="2025-04-25T13:32:50.540" v="1449" actId="478"/>
          <ac:spMkLst>
            <pc:docMk/>
            <pc:sldMk cId="2516939134" sldId="287"/>
            <ac:spMk id="4" creationId="{3BB83C7B-102E-EB51-F453-CDF8EAB02798}"/>
          </ac:spMkLst>
        </pc:spChg>
        <pc:spChg chg="del">
          <ac:chgData name="Kristi Nelson" userId="5dbf33cd-c4d7-4af2-a129-bd7f992ab7c4" providerId="ADAL" clId="{3E53F70F-F77D-49E4-9E9F-DD841D6E519F}" dt="2025-04-25T13:32:49.770" v="1448" actId="478"/>
          <ac:spMkLst>
            <pc:docMk/>
            <pc:sldMk cId="2516939134" sldId="287"/>
            <ac:spMk id="5" creationId="{CF215239-1B84-CE01-05D0-990355B8B9AA}"/>
          </ac:spMkLst>
        </pc:spChg>
        <pc:spChg chg="mod">
          <ac:chgData name="Kristi Nelson" userId="5dbf33cd-c4d7-4af2-a129-bd7f992ab7c4" providerId="ADAL" clId="{3E53F70F-F77D-49E4-9E9F-DD841D6E519F}" dt="2025-04-25T13:32:51.390" v="1450"/>
          <ac:spMkLst>
            <pc:docMk/>
            <pc:sldMk cId="2516939134" sldId="287"/>
            <ac:spMk id="8" creationId="{59DBB6F8-4055-071A-A08B-7F4A8D5E8C25}"/>
          </ac:spMkLst>
        </pc:spChg>
        <pc:spChg chg="mod">
          <ac:chgData name="Kristi Nelson" userId="5dbf33cd-c4d7-4af2-a129-bd7f992ab7c4" providerId="ADAL" clId="{3E53F70F-F77D-49E4-9E9F-DD841D6E519F}" dt="2025-04-25T13:32:51.390" v="1450"/>
          <ac:spMkLst>
            <pc:docMk/>
            <pc:sldMk cId="2516939134" sldId="287"/>
            <ac:spMk id="9" creationId="{8A82955D-5481-3B7D-DD40-179D6A6C714C}"/>
          </ac:spMkLst>
        </pc:spChg>
        <pc:grpChg chg="add mod">
          <ac:chgData name="Kristi Nelson" userId="5dbf33cd-c4d7-4af2-a129-bd7f992ab7c4" providerId="ADAL" clId="{3E53F70F-F77D-49E4-9E9F-DD841D6E519F}" dt="2025-04-25T13:56:00.123" v="1919" actId="962"/>
          <ac:grpSpMkLst>
            <pc:docMk/>
            <pc:sldMk cId="2516939134" sldId="287"/>
            <ac:grpSpMk id="7" creationId="{E03B0D6A-CE53-2B77-7663-25BAD52F601B}"/>
          </ac:grpSpMkLst>
        </pc:grpChg>
      </pc:sldChg>
      <pc:sldChg chg="addSp delSp modSp mod">
        <pc:chgData name="Kristi Nelson" userId="5dbf33cd-c4d7-4af2-a129-bd7f992ab7c4" providerId="ADAL" clId="{3E53F70F-F77D-49E4-9E9F-DD841D6E519F}" dt="2025-04-25T13:56:00.953" v="1920" actId="962"/>
        <pc:sldMkLst>
          <pc:docMk/>
          <pc:sldMk cId="3674841854" sldId="288"/>
        </pc:sldMkLst>
        <pc:spChg chg="mod">
          <ac:chgData name="Kristi Nelson" userId="5dbf33cd-c4d7-4af2-a129-bd7f992ab7c4" providerId="ADAL" clId="{3E53F70F-F77D-49E4-9E9F-DD841D6E519F}" dt="2025-04-25T13:39:20.524" v="1628" actId="20577"/>
          <ac:spMkLst>
            <pc:docMk/>
            <pc:sldMk cId="3674841854" sldId="288"/>
            <ac:spMk id="2" creationId="{391E752C-DDC2-629E-3AB7-B44B3B819A4D}"/>
          </ac:spMkLst>
        </pc:spChg>
        <pc:spChg chg="mod">
          <ac:chgData name="Kristi Nelson" userId="5dbf33cd-c4d7-4af2-a129-bd7f992ab7c4" providerId="ADAL" clId="{3E53F70F-F77D-49E4-9E9F-DD841D6E519F}" dt="2025-04-24T21:45:56.630" v="415" actId="20577"/>
          <ac:spMkLst>
            <pc:docMk/>
            <pc:sldMk cId="3674841854" sldId="288"/>
            <ac:spMk id="3" creationId="{9BD8F8CE-C9C9-4870-F5C5-628B7F8E8B72}"/>
          </ac:spMkLst>
        </pc:spChg>
        <pc:spChg chg="del mod">
          <ac:chgData name="Kristi Nelson" userId="5dbf33cd-c4d7-4af2-a129-bd7f992ab7c4" providerId="ADAL" clId="{3E53F70F-F77D-49E4-9E9F-DD841D6E519F}" dt="2025-04-25T13:32:54.650" v="1451" actId="478"/>
          <ac:spMkLst>
            <pc:docMk/>
            <pc:sldMk cId="3674841854" sldId="288"/>
            <ac:spMk id="4" creationId="{68EFA246-185F-0237-0083-B1503820600B}"/>
          </ac:spMkLst>
        </pc:spChg>
        <pc:spChg chg="del">
          <ac:chgData name="Kristi Nelson" userId="5dbf33cd-c4d7-4af2-a129-bd7f992ab7c4" providerId="ADAL" clId="{3E53F70F-F77D-49E4-9E9F-DD841D6E519F}" dt="2025-04-25T13:32:55.981" v="1452" actId="478"/>
          <ac:spMkLst>
            <pc:docMk/>
            <pc:sldMk cId="3674841854" sldId="288"/>
            <ac:spMk id="5" creationId="{E5C42164-D553-383E-CAD9-66532E10E964}"/>
          </ac:spMkLst>
        </pc:spChg>
        <pc:spChg chg="mod">
          <ac:chgData name="Kristi Nelson" userId="5dbf33cd-c4d7-4af2-a129-bd7f992ab7c4" providerId="ADAL" clId="{3E53F70F-F77D-49E4-9E9F-DD841D6E519F}" dt="2025-04-25T13:32:56.860" v="1453"/>
          <ac:spMkLst>
            <pc:docMk/>
            <pc:sldMk cId="3674841854" sldId="288"/>
            <ac:spMk id="8" creationId="{0FB5794C-E839-428A-8403-CF375C20AD71}"/>
          </ac:spMkLst>
        </pc:spChg>
        <pc:spChg chg="mod">
          <ac:chgData name="Kristi Nelson" userId="5dbf33cd-c4d7-4af2-a129-bd7f992ab7c4" providerId="ADAL" clId="{3E53F70F-F77D-49E4-9E9F-DD841D6E519F}" dt="2025-04-25T13:32:56.860" v="1453"/>
          <ac:spMkLst>
            <pc:docMk/>
            <pc:sldMk cId="3674841854" sldId="288"/>
            <ac:spMk id="9" creationId="{6F37B312-06EF-7AF4-BEDB-D392704A86AD}"/>
          </ac:spMkLst>
        </pc:spChg>
        <pc:grpChg chg="add mod">
          <ac:chgData name="Kristi Nelson" userId="5dbf33cd-c4d7-4af2-a129-bd7f992ab7c4" providerId="ADAL" clId="{3E53F70F-F77D-49E4-9E9F-DD841D6E519F}" dt="2025-04-25T13:56:00.953" v="1920" actId="962"/>
          <ac:grpSpMkLst>
            <pc:docMk/>
            <pc:sldMk cId="3674841854" sldId="288"/>
            <ac:grpSpMk id="7" creationId="{EB5DBF42-4F6D-BEB7-D24B-E42FC9ED6104}"/>
          </ac:grpSpMkLst>
        </pc:grpChg>
      </pc:sldChg>
      <pc:sldChg chg="modSp mod">
        <pc:chgData name="Kristi Nelson" userId="5dbf33cd-c4d7-4af2-a129-bd7f992ab7c4" providerId="ADAL" clId="{3E53F70F-F77D-49E4-9E9F-DD841D6E519F}" dt="2025-04-25T13:39:29.354" v="1634" actId="20577"/>
        <pc:sldMkLst>
          <pc:docMk/>
          <pc:sldMk cId="3553417041" sldId="289"/>
        </pc:sldMkLst>
        <pc:spChg chg="mod">
          <ac:chgData name="Kristi Nelson" userId="5dbf33cd-c4d7-4af2-a129-bd7f992ab7c4" providerId="ADAL" clId="{3E53F70F-F77D-49E4-9E9F-DD841D6E519F}" dt="2025-04-25T13:39:29.354" v="1634" actId="20577"/>
          <ac:spMkLst>
            <pc:docMk/>
            <pc:sldMk cId="3553417041" sldId="289"/>
            <ac:spMk id="2" creationId="{44527567-E540-30CF-FEA3-9D9E2ABFF1BF}"/>
          </ac:spMkLst>
        </pc:spChg>
        <pc:spChg chg="mod">
          <ac:chgData name="Kristi Nelson" userId="5dbf33cd-c4d7-4af2-a129-bd7f992ab7c4" providerId="ADAL" clId="{3E53F70F-F77D-49E4-9E9F-DD841D6E519F}" dt="2025-04-24T21:46:03.330" v="418" actId="1076"/>
          <ac:spMkLst>
            <pc:docMk/>
            <pc:sldMk cId="3553417041" sldId="289"/>
            <ac:spMk id="3" creationId="{82BE09DF-0848-4434-B172-F0A5F4A0F43F}"/>
          </ac:spMkLst>
        </pc:spChg>
      </pc:sldChg>
      <pc:sldChg chg="addSp delSp modSp mod">
        <pc:chgData name="Kristi Nelson" userId="5dbf33cd-c4d7-4af2-a129-bd7f992ab7c4" providerId="ADAL" clId="{3E53F70F-F77D-49E4-9E9F-DD841D6E519F}" dt="2025-04-25T13:56:01.733" v="1921" actId="962"/>
        <pc:sldMkLst>
          <pc:docMk/>
          <pc:sldMk cId="690123448" sldId="290"/>
        </pc:sldMkLst>
        <pc:spChg chg="mod">
          <ac:chgData name="Kristi Nelson" userId="5dbf33cd-c4d7-4af2-a129-bd7f992ab7c4" providerId="ADAL" clId="{3E53F70F-F77D-49E4-9E9F-DD841D6E519F}" dt="2025-04-25T13:40:06.355" v="1649" actId="20577"/>
          <ac:spMkLst>
            <pc:docMk/>
            <pc:sldMk cId="690123448" sldId="290"/>
            <ac:spMk id="2" creationId="{569F0BBB-229D-1811-0891-D532213A716D}"/>
          </ac:spMkLst>
        </pc:spChg>
        <pc:spChg chg="mod">
          <ac:chgData name="Kristi Nelson" userId="5dbf33cd-c4d7-4af2-a129-bd7f992ab7c4" providerId="ADAL" clId="{3E53F70F-F77D-49E4-9E9F-DD841D6E519F}" dt="2025-04-24T21:46:51" v="433" actId="14100"/>
          <ac:spMkLst>
            <pc:docMk/>
            <pc:sldMk cId="690123448" sldId="290"/>
            <ac:spMk id="3" creationId="{B5C11166-F95A-3869-AF7C-C2C4EDD98A80}"/>
          </ac:spMkLst>
        </pc:spChg>
        <pc:spChg chg="del mod">
          <ac:chgData name="Kristi Nelson" userId="5dbf33cd-c4d7-4af2-a129-bd7f992ab7c4" providerId="ADAL" clId="{3E53F70F-F77D-49E4-9E9F-DD841D6E519F}" dt="2025-04-25T13:33:01.790" v="1455" actId="478"/>
          <ac:spMkLst>
            <pc:docMk/>
            <pc:sldMk cId="690123448" sldId="290"/>
            <ac:spMk id="4" creationId="{AEFCF00B-1433-B7ED-0D82-527EC8939104}"/>
          </ac:spMkLst>
        </pc:spChg>
        <pc:spChg chg="del">
          <ac:chgData name="Kristi Nelson" userId="5dbf33cd-c4d7-4af2-a129-bd7f992ab7c4" providerId="ADAL" clId="{3E53F70F-F77D-49E4-9E9F-DD841D6E519F}" dt="2025-04-25T13:33:01.180" v="1454" actId="478"/>
          <ac:spMkLst>
            <pc:docMk/>
            <pc:sldMk cId="690123448" sldId="290"/>
            <ac:spMk id="5" creationId="{27263E68-F93F-E3D1-5EAE-6B22B0D7D82F}"/>
          </ac:spMkLst>
        </pc:spChg>
        <pc:spChg chg="mod">
          <ac:chgData name="Kristi Nelson" userId="5dbf33cd-c4d7-4af2-a129-bd7f992ab7c4" providerId="ADAL" clId="{3E53F70F-F77D-49E4-9E9F-DD841D6E519F}" dt="2025-04-25T13:33:02.580" v="1456"/>
          <ac:spMkLst>
            <pc:docMk/>
            <pc:sldMk cId="690123448" sldId="290"/>
            <ac:spMk id="8" creationId="{9E4A53F3-E27C-3F3E-3628-F9C0F38B630A}"/>
          </ac:spMkLst>
        </pc:spChg>
        <pc:spChg chg="mod">
          <ac:chgData name="Kristi Nelson" userId="5dbf33cd-c4d7-4af2-a129-bd7f992ab7c4" providerId="ADAL" clId="{3E53F70F-F77D-49E4-9E9F-DD841D6E519F}" dt="2025-04-25T13:33:02.580" v="1456"/>
          <ac:spMkLst>
            <pc:docMk/>
            <pc:sldMk cId="690123448" sldId="290"/>
            <ac:spMk id="9" creationId="{C9213DD3-C31D-1BCA-BFA8-14B43C0DCD29}"/>
          </ac:spMkLst>
        </pc:spChg>
        <pc:grpChg chg="add mod">
          <ac:chgData name="Kristi Nelson" userId="5dbf33cd-c4d7-4af2-a129-bd7f992ab7c4" providerId="ADAL" clId="{3E53F70F-F77D-49E4-9E9F-DD841D6E519F}" dt="2025-04-25T13:56:01.733" v="1921" actId="962"/>
          <ac:grpSpMkLst>
            <pc:docMk/>
            <pc:sldMk cId="690123448" sldId="290"/>
            <ac:grpSpMk id="7" creationId="{0322B6E0-01C1-E06C-911C-98EF573E3F18}"/>
          </ac:grpSpMkLst>
        </pc:grpChg>
      </pc:sldChg>
      <pc:sldChg chg="addSp delSp modSp mod">
        <pc:chgData name="Kristi Nelson" userId="5dbf33cd-c4d7-4af2-a129-bd7f992ab7c4" providerId="ADAL" clId="{3E53F70F-F77D-49E4-9E9F-DD841D6E519F}" dt="2025-04-25T13:56:03.933" v="1923" actId="962"/>
        <pc:sldMkLst>
          <pc:docMk/>
          <pc:sldMk cId="3261935404" sldId="291"/>
        </pc:sldMkLst>
        <pc:spChg chg="mod">
          <ac:chgData name="Kristi Nelson" userId="5dbf33cd-c4d7-4af2-a129-bd7f992ab7c4" providerId="ADAL" clId="{3E53F70F-F77D-49E4-9E9F-DD841D6E519F}" dt="2025-04-25T13:40:38.678" v="1664" actId="20577"/>
          <ac:spMkLst>
            <pc:docMk/>
            <pc:sldMk cId="3261935404" sldId="291"/>
            <ac:spMk id="2" creationId="{C9C20C9F-408F-E137-CD91-BE6EA58C3F54}"/>
          </ac:spMkLst>
        </pc:spChg>
        <pc:spChg chg="mod">
          <ac:chgData name="Kristi Nelson" userId="5dbf33cd-c4d7-4af2-a129-bd7f992ab7c4" providerId="ADAL" clId="{3E53F70F-F77D-49E4-9E9F-DD841D6E519F}" dt="2025-04-24T21:48:11.182" v="465" actId="255"/>
          <ac:spMkLst>
            <pc:docMk/>
            <pc:sldMk cId="3261935404" sldId="291"/>
            <ac:spMk id="3" creationId="{183983A6-08C7-490A-38A8-4DCAD80616DE}"/>
          </ac:spMkLst>
        </pc:spChg>
        <pc:spChg chg="del mod">
          <ac:chgData name="Kristi Nelson" userId="5dbf33cd-c4d7-4af2-a129-bd7f992ab7c4" providerId="ADAL" clId="{3E53F70F-F77D-49E4-9E9F-DD841D6E519F}" dt="2025-04-25T13:33:11.581" v="1461" actId="478"/>
          <ac:spMkLst>
            <pc:docMk/>
            <pc:sldMk cId="3261935404" sldId="291"/>
            <ac:spMk id="4" creationId="{25C21CFD-446C-7589-9A02-874128548FEE}"/>
          </ac:spMkLst>
        </pc:spChg>
        <pc:spChg chg="del">
          <ac:chgData name="Kristi Nelson" userId="5dbf33cd-c4d7-4af2-a129-bd7f992ab7c4" providerId="ADAL" clId="{3E53F70F-F77D-49E4-9E9F-DD841D6E519F}" dt="2025-04-25T13:33:11.081" v="1460" actId="478"/>
          <ac:spMkLst>
            <pc:docMk/>
            <pc:sldMk cId="3261935404" sldId="291"/>
            <ac:spMk id="5" creationId="{92DFECDE-C8EE-6B72-113A-9E6B1E8533B0}"/>
          </ac:spMkLst>
        </pc:spChg>
        <pc:spChg chg="mod">
          <ac:chgData name="Kristi Nelson" userId="5dbf33cd-c4d7-4af2-a129-bd7f992ab7c4" providerId="ADAL" clId="{3E53F70F-F77D-49E4-9E9F-DD841D6E519F}" dt="2025-04-25T13:33:12.450" v="1462"/>
          <ac:spMkLst>
            <pc:docMk/>
            <pc:sldMk cId="3261935404" sldId="291"/>
            <ac:spMk id="7" creationId="{66196B49-9338-7F9C-CDCB-7CBB7D74DF19}"/>
          </ac:spMkLst>
        </pc:spChg>
        <pc:spChg chg="mod">
          <ac:chgData name="Kristi Nelson" userId="5dbf33cd-c4d7-4af2-a129-bd7f992ab7c4" providerId="ADAL" clId="{3E53F70F-F77D-49E4-9E9F-DD841D6E519F}" dt="2025-04-25T13:33:12.450" v="1462"/>
          <ac:spMkLst>
            <pc:docMk/>
            <pc:sldMk cId="3261935404" sldId="291"/>
            <ac:spMk id="8" creationId="{B2459332-96DC-3925-FA40-3836473D30D1}"/>
          </ac:spMkLst>
        </pc:spChg>
        <pc:grpChg chg="add mod">
          <ac:chgData name="Kristi Nelson" userId="5dbf33cd-c4d7-4af2-a129-bd7f992ab7c4" providerId="ADAL" clId="{3E53F70F-F77D-49E4-9E9F-DD841D6E519F}" dt="2025-04-25T13:56:03.933" v="1923" actId="962"/>
          <ac:grpSpMkLst>
            <pc:docMk/>
            <pc:sldMk cId="3261935404" sldId="291"/>
            <ac:grpSpMk id="6" creationId="{8502F4D3-862A-9AE3-7142-F1A9AF640DE2}"/>
          </ac:grpSpMkLst>
        </pc:grpChg>
      </pc:sldChg>
      <pc:sldChg chg="addSp delSp modSp mod">
        <pc:chgData name="Kristi Nelson" userId="5dbf33cd-c4d7-4af2-a129-bd7f992ab7c4" providerId="ADAL" clId="{3E53F70F-F77D-49E4-9E9F-DD841D6E519F}" dt="2025-04-25T13:56:12.863" v="1925" actId="962"/>
        <pc:sldMkLst>
          <pc:docMk/>
          <pc:sldMk cId="1723344305" sldId="292"/>
        </pc:sldMkLst>
        <pc:spChg chg="mod">
          <ac:chgData name="Kristi Nelson" userId="5dbf33cd-c4d7-4af2-a129-bd7f992ab7c4" providerId="ADAL" clId="{3E53F70F-F77D-49E4-9E9F-DD841D6E519F}" dt="2025-04-25T13:41:04.091" v="1675" actId="1076"/>
          <ac:spMkLst>
            <pc:docMk/>
            <pc:sldMk cId="1723344305" sldId="292"/>
            <ac:spMk id="2" creationId="{05879703-242C-DF12-FA92-F4927255E449}"/>
          </ac:spMkLst>
        </pc:spChg>
        <pc:spChg chg="mod">
          <ac:chgData name="Kristi Nelson" userId="5dbf33cd-c4d7-4af2-a129-bd7f992ab7c4" providerId="ADAL" clId="{3E53F70F-F77D-49E4-9E9F-DD841D6E519F}" dt="2025-04-24T22:00:15.220" v="611" actId="20577"/>
          <ac:spMkLst>
            <pc:docMk/>
            <pc:sldMk cId="1723344305" sldId="292"/>
            <ac:spMk id="3" creationId="{A419EB3B-6D91-B7F4-9E71-B0EC4958307E}"/>
          </ac:spMkLst>
        </pc:spChg>
        <pc:spChg chg="del mod">
          <ac:chgData name="Kristi Nelson" userId="5dbf33cd-c4d7-4af2-a129-bd7f992ab7c4" providerId="ADAL" clId="{3E53F70F-F77D-49E4-9E9F-DD841D6E519F}" dt="2025-04-25T13:33:21.121" v="1467" actId="478"/>
          <ac:spMkLst>
            <pc:docMk/>
            <pc:sldMk cId="1723344305" sldId="292"/>
            <ac:spMk id="4" creationId="{FDC7D24C-7D93-14F6-BA6B-190D68193AD2}"/>
          </ac:spMkLst>
        </pc:spChg>
        <pc:spChg chg="del mod">
          <ac:chgData name="Kristi Nelson" userId="5dbf33cd-c4d7-4af2-a129-bd7f992ab7c4" providerId="ADAL" clId="{3E53F70F-F77D-49E4-9E9F-DD841D6E519F}" dt="2025-04-25T13:33:20.641" v="1466" actId="478"/>
          <ac:spMkLst>
            <pc:docMk/>
            <pc:sldMk cId="1723344305" sldId="292"/>
            <ac:spMk id="5" creationId="{B689E59D-DC8A-A57E-BB8E-A765E219353D}"/>
          </ac:spMkLst>
        </pc:spChg>
        <pc:spChg chg="mod">
          <ac:chgData name="Kristi Nelson" userId="5dbf33cd-c4d7-4af2-a129-bd7f992ab7c4" providerId="ADAL" clId="{3E53F70F-F77D-49E4-9E9F-DD841D6E519F}" dt="2025-04-25T13:33:21.971" v="1468"/>
          <ac:spMkLst>
            <pc:docMk/>
            <pc:sldMk cId="1723344305" sldId="292"/>
            <ac:spMk id="7" creationId="{C6D61BB3-7E3D-ACD3-ED72-417CCA518FDA}"/>
          </ac:spMkLst>
        </pc:spChg>
        <pc:spChg chg="mod">
          <ac:chgData name="Kristi Nelson" userId="5dbf33cd-c4d7-4af2-a129-bd7f992ab7c4" providerId="ADAL" clId="{3E53F70F-F77D-49E4-9E9F-DD841D6E519F}" dt="2025-04-25T13:33:21.971" v="1468"/>
          <ac:spMkLst>
            <pc:docMk/>
            <pc:sldMk cId="1723344305" sldId="292"/>
            <ac:spMk id="8" creationId="{2B0655A1-BA64-92A5-2FD9-3F90C51DAE9C}"/>
          </ac:spMkLst>
        </pc:spChg>
        <pc:grpChg chg="add mod">
          <ac:chgData name="Kristi Nelson" userId="5dbf33cd-c4d7-4af2-a129-bd7f992ab7c4" providerId="ADAL" clId="{3E53F70F-F77D-49E4-9E9F-DD841D6E519F}" dt="2025-04-25T13:56:12.863" v="1925" actId="962"/>
          <ac:grpSpMkLst>
            <pc:docMk/>
            <pc:sldMk cId="1723344305" sldId="292"/>
            <ac:grpSpMk id="6" creationId="{44F1B9A8-64C5-A0A2-B63B-8E6FEFB8D807}"/>
          </ac:grpSpMkLst>
        </pc:grpChg>
      </pc:sldChg>
      <pc:sldChg chg="addSp delSp modSp mod">
        <pc:chgData name="Kristi Nelson" userId="5dbf33cd-c4d7-4af2-a129-bd7f992ab7c4" providerId="ADAL" clId="{3E53F70F-F77D-49E4-9E9F-DD841D6E519F}" dt="2025-04-25T13:56:13.473" v="1926" actId="962"/>
        <pc:sldMkLst>
          <pc:docMk/>
          <pc:sldMk cId="2817636387" sldId="293"/>
        </pc:sldMkLst>
        <pc:spChg chg="mod">
          <ac:chgData name="Kristi Nelson" userId="5dbf33cd-c4d7-4af2-a129-bd7f992ab7c4" providerId="ADAL" clId="{3E53F70F-F77D-49E4-9E9F-DD841D6E519F}" dt="2025-04-25T13:41:13.300" v="1679" actId="20577"/>
          <ac:spMkLst>
            <pc:docMk/>
            <pc:sldMk cId="2817636387" sldId="293"/>
            <ac:spMk id="2" creationId="{96FBCF6A-3260-1E0F-AA20-D0D98AB1A2E9}"/>
          </ac:spMkLst>
        </pc:spChg>
        <pc:spChg chg="mod">
          <ac:chgData name="Kristi Nelson" userId="5dbf33cd-c4d7-4af2-a129-bd7f992ab7c4" providerId="ADAL" clId="{3E53F70F-F77D-49E4-9E9F-DD841D6E519F}" dt="2025-04-24T21:59:39.169" v="605" actId="2711"/>
          <ac:spMkLst>
            <pc:docMk/>
            <pc:sldMk cId="2817636387" sldId="293"/>
            <ac:spMk id="3" creationId="{394FAB59-1779-8316-D86D-3F7A995FB168}"/>
          </ac:spMkLst>
        </pc:spChg>
        <pc:spChg chg="del mod">
          <ac:chgData name="Kristi Nelson" userId="5dbf33cd-c4d7-4af2-a129-bd7f992ab7c4" providerId="ADAL" clId="{3E53F70F-F77D-49E4-9E9F-DD841D6E519F}" dt="2025-04-25T13:33:26.601" v="1470" actId="478"/>
          <ac:spMkLst>
            <pc:docMk/>
            <pc:sldMk cId="2817636387" sldId="293"/>
            <ac:spMk id="4" creationId="{935DB393-13FF-2C84-0E1A-94AADE565F07}"/>
          </ac:spMkLst>
        </pc:spChg>
        <pc:spChg chg="del">
          <ac:chgData name="Kristi Nelson" userId="5dbf33cd-c4d7-4af2-a129-bd7f992ab7c4" providerId="ADAL" clId="{3E53F70F-F77D-49E4-9E9F-DD841D6E519F}" dt="2025-04-25T13:33:25.930" v="1469" actId="478"/>
          <ac:spMkLst>
            <pc:docMk/>
            <pc:sldMk cId="2817636387" sldId="293"/>
            <ac:spMk id="5" creationId="{E9D51FEE-DD0C-6142-779C-62251912880F}"/>
          </ac:spMkLst>
        </pc:spChg>
        <pc:spChg chg="mod">
          <ac:chgData name="Kristi Nelson" userId="5dbf33cd-c4d7-4af2-a129-bd7f992ab7c4" providerId="ADAL" clId="{3E53F70F-F77D-49E4-9E9F-DD841D6E519F}" dt="2025-04-25T13:33:27.487" v="1471"/>
          <ac:spMkLst>
            <pc:docMk/>
            <pc:sldMk cId="2817636387" sldId="293"/>
            <ac:spMk id="7" creationId="{6E575F0F-0E4E-7ACD-EDFE-E754BCA5A96F}"/>
          </ac:spMkLst>
        </pc:spChg>
        <pc:spChg chg="mod">
          <ac:chgData name="Kristi Nelson" userId="5dbf33cd-c4d7-4af2-a129-bd7f992ab7c4" providerId="ADAL" clId="{3E53F70F-F77D-49E4-9E9F-DD841D6E519F}" dt="2025-04-25T13:33:27.487" v="1471"/>
          <ac:spMkLst>
            <pc:docMk/>
            <pc:sldMk cId="2817636387" sldId="293"/>
            <ac:spMk id="8" creationId="{B488B737-9ACA-1DB6-7088-250BE350C6A1}"/>
          </ac:spMkLst>
        </pc:spChg>
        <pc:grpChg chg="add mod">
          <ac:chgData name="Kristi Nelson" userId="5dbf33cd-c4d7-4af2-a129-bd7f992ab7c4" providerId="ADAL" clId="{3E53F70F-F77D-49E4-9E9F-DD841D6E519F}" dt="2025-04-25T13:56:13.473" v="1926" actId="962"/>
          <ac:grpSpMkLst>
            <pc:docMk/>
            <pc:sldMk cId="2817636387" sldId="293"/>
            <ac:grpSpMk id="6" creationId="{052D934F-1EF0-EF4C-D3F0-24B4BAAC7BF0}"/>
          </ac:grpSpMkLst>
        </pc:grpChg>
      </pc:sldChg>
      <pc:sldChg chg="addSp delSp modSp mod">
        <pc:chgData name="Kristi Nelson" userId="5dbf33cd-c4d7-4af2-a129-bd7f992ab7c4" providerId="ADAL" clId="{3E53F70F-F77D-49E4-9E9F-DD841D6E519F}" dt="2025-04-25T13:57:21.707" v="1932" actId="962"/>
        <pc:sldMkLst>
          <pc:docMk/>
          <pc:sldMk cId="3404938357" sldId="294"/>
        </pc:sldMkLst>
        <pc:spChg chg="mod">
          <ac:chgData name="Kristi Nelson" userId="5dbf33cd-c4d7-4af2-a129-bd7f992ab7c4" providerId="ADAL" clId="{3E53F70F-F77D-49E4-9E9F-DD841D6E519F}" dt="2025-04-25T13:47:59.739" v="1832" actId="20577"/>
          <ac:spMkLst>
            <pc:docMk/>
            <pc:sldMk cId="3404938357" sldId="294"/>
            <ac:spMk id="2" creationId="{636B43AF-EF93-6B41-8386-055DC30A628E}"/>
          </ac:spMkLst>
        </pc:spChg>
        <pc:spChg chg="mod">
          <ac:chgData name="Kristi Nelson" userId="5dbf33cd-c4d7-4af2-a129-bd7f992ab7c4" providerId="ADAL" clId="{3E53F70F-F77D-49E4-9E9F-DD841D6E519F}" dt="2025-04-24T22:01:28.100" v="643" actId="20577"/>
          <ac:spMkLst>
            <pc:docMk/>
            <pc:sldMk cId="3404938357" sldId="294"/>
            <ac:spMk id="3" creationId="{1DE070E4-5F0D-ADCA-DE68-22767FE63513}"/>
          </ac:spMkLst>
        </pc:spChg>
        <pc:spChg chg="del mod">
          <ac:chgData name="Kristi Nelson" userId="5dbf33cd-c4d7-4af2-a129-bd7f992ab7c4" providerId="ADAL" clId="{3E53F70F-F77D-49E4-9E9F-DD841D6E519F}" dt="2025-04-25T13:33:39.601" v="1476" actId="478"/>
          <ac:spMkLst>
            <pc:docMk/>
            <pc:sldMk cId="3404938357" sldId="294"/>
            <ac:spMk id="4" creationId="{6503C357-98B8-DC85-947F-03E529B0814C}"/>
          </ac:spMkLst>
        </pc:spChg>
        <pc:spChg chg="del">
          <ac:chgData name="Kristi Nelson" userId="5dbf33cd-c4d7-4af2-a129-bd7f992ab7c4" providerId="ADAL" clId="{3E53F70F-F77D-49E4-9E9F-DD841D6E519F}" dt="2025-04-25T13:33:39.171" v="1475" actId="478"/>
          <ac:spMkLst>
            <pc:docMk/>
            <pc:sldMk cId="3404938357" sldId="294"/>
            <ac:spMk id="5" creationId="{DF716BF0-E297-D416-AEDF-3604EE2BF153}"/>
          </ac:spMkLst>
        </pc:spChg>
        <pc:spChg chg="mod">
          <ac:chgData name="Kristi Nelson" userId="5dbf33cd-c4d7-4af2-a129-bd7f992ab7c4" providerId="ADAL" clId="{3E53F70F-F77D-49E4-9E9F-DD841D6E519F}" dt="2025-04-25T13:33:40.451" v="1477"/>
          <ac:spMkLst>
            <pc:docMk/>
            <pc:sldMk cId="3404938357" sldId="294"/>
            <ac:spMk id="8" creationId="{9A3F10E1-2D89-1C27-6C46-462B19722FCF}"/>
          </ac:spMkLst>
        </pc:spChg>
        <pc:spChg chg="mod">
          <ac:chgData name="Kristi Nelson" userId="5dbf33cd-c4d7-4af2-a129-bd7f992ab7c4" providerId="ADAL" clId="{3E53F70F-F77D-49E4-9E9F-DD841D6E519F}" dt="2025-04-25T13:33:40.451" v="1477"/>
          <ac:spMkLst>
            <pc:docMk/>
            <pc:sldMk cId="3404938357" sldId="294"/>
            <ac:spMk id="9" creationId="{3F4BB749-9179-7E2B-D1C0-27ECB512A7A9}"/>
          </ac:spMkLst>
        </pc:spChg>
        <pc:grpChg chg="add mod">
          <ac:chgData name="Kristi Nelson" userId="5dbf33cd-c4d7-4af2-a129-bd7f992ab7c4" providerId="ADAL" clId="{3E53F70F-F77D-49E4-9E9F-DD841D6E519F}" dt="2025-04-25T13:57:21.707" v="1932" actId="962"/>
          <ac:grpSpMkLst>
            <pc:docMk/>
            <pc:sldMk cId="3404938357" sldId="294"/>
            <ac:grpSpMk id="7" creationId="{63F3526B-6F47-BCF8-80B9-65A976C0D30A}"/>
          </ac:grpSpMkLst>
        </pc:grpChg>
      </pc:sldChg>
      <pc:sldChg chg="addSp delSp modSp mod">
        <pc:chgData name="Kristi Nelson" userId="5dbf33cd-c4d7-4af2-a129-bd7f992ab7c4" providerId="ADAL" clId="{3E53F70F-F77D-49E4-9E9F-DD841D6E519F}" dt="2025-04-25T13:57:47.533" v="1943" actId="962"/>
        <pc:sldMkLst>
          <pc:docMk/>
          <pc:sldMk cId="434970570" sldId="295"/>
        </pc:sldMkLst>
        <pc:spChg chg="mod">
          <ac:chgData name="Kristi Nelson" userId="5dbf33cd-c4d7-4af2-a129-bd7f992ab7c4" providerId="ADAL" clId="{3E53F70F-F77D-49E4-9E9F-DD841D6E519F}" dt="2025-04-25T13:47:55.854" v="1831" actId="20577"/>
          <ac:spMkLst>
            <pc:docMk/>
            <pc:sldMk cId="434970570" sldId="295"/>
            <ac:spMk id="2" creationId="{EFD5473E-1F4E-FF73-1D6F-B4E904A60A74}"/>
          </ac:spMkLst>
        </pc:spChg>
        <pc:spChg chg="mod">
          <ac:chgData name="Kristi Nelson" userId="5dbf33cd-c4d7-4af2-a129-bd7f992ab7c4" providerId="ADAL" clId="{3E53F70F-F77D-49E4-9E9F-DD841D6E519F}" dt="2025-04-24T22:01:53.300" v="656" actId="20577"/>
          <ac:spMkLst>
            <pc:docMk/>
            <pc:sldMk cId="434970570" sldId="295"/>
            <ac:spMk id="3" creationId="{309B799D-AAD2-F92A-AD83-8EE3F08CE33A}"/>
          </ac:spMkLst>
        </pc:spChg>
        <pc:spChg chg="del mod">
          <ac:chgData name="Kristi Nelson" userId="5dbf33cd-c4d7-4af2-a129-bd7f992ab7c4" providerId="ADAL" clId="{3E53F70F-F77D-49E4-9E9F-DD841D6E519F}" dt="2025-04-25T13:33:45.194" v="1479" actId="478"/>
          <ac:spMkLst>
            <pc:docMk/>
            <pc:sldMk cId="434970570" sldId="295"/>
            <ac:spMk id="4" creationId="{E60E4C26-4FD1-8271-D0BB-0D8290A70416}"/>
          </ac:spMkLst>
        </pc:spChg>
        <pc:spChg chg="del">
          <ac:chgData name="Kristi Nelson" userId="5dbf33cd-c4d7-4af2-a129-bd7f992ab7c4" providerId="ADAL" clId="{3E53F70F-F77D-49E4-9E9F-DD841D6E519F}" dt="2025-04-25T13:33:44.441" v="1478" actId="478"/>
          <ac:spMkLst>
            <pc:docMk/>
            <pc:sldMk cId="434970570" sldId="295"/>
            <ac:spMk id="5" creationId="{3D28F46D-1CAC-C095-7FCA-980A5E18F661}"/>
          </ac:spMkLst>
        </pc:spChg>
        <pc:spChg chg="mod">
          <ac:chgData name="Kristi Nelson" userId="5dbf33cd-c4d7-4af2-a129-bd7f992ab7c4" providerId="ADAL" clId="{3E53F70F-F77D-49E4-9E9F-DD841D6E519F}" dt="2025-04-25T13:33:45.951" v="1480"/>
          <ac:spMkLst>
            <pc:docMk/>
            <pc:sldMk cId="434970570" sldId="295"/>
            <ac:spMk id="7" creationId="{F0CE1C51-604A-4D0D-076C-ACEEF3E4BE97}"/>
          </ac:spMkLst>
        </pc:spChg>
        <pc:spChg chg="mod">
          <ac:chgData name="Kristi Nelson" userId="5dbf33cd-c4d7-4af2-a129-bd7f992ab7c4" providerId="ADAL" clId="{3E53F70F-F77D-49E4-9E9F-DD841D6E519F}" dt="2025-04-25T13:33:45.951" v="1480"/>
          <ac:spMkLst>
            <pc:docMk/>
            <pc:sldMk cId="434970570" sldId="295"/>
            <ac:spMk id="8" creationId="{B770D08F-D11B-13AC-982B-E10DB02B5458}"/>
          </ac:spMkLst>
        </pc:spChg>
        <pc:grpChg chg="add mod">
          <ac:chgData name="Kristi Nelson" userId="5dbf33cd-c4d7-4af2-a129-bd7f992ab7c4" providerId="ADAL" clId="{3E53F70F-F77D-49E4-9E9F-DD841D6E519F}" dt="2025-04-25T13:57:47.533" v="1943" actId="962"/>
          <ac:grpSpMkLst>
            <pc:docMk/>
            <pc:sldMk cId="434970570" sldId="295"/>
            <ac:grpSpMk id="6" creationId="{45AA3B17-9B3D-A499-BAA4-2A0749DC4944}"/>
          </ac:grpSpMkLst>
        </pc:grpChg>
      </pc:sldChg>
      <pc:sldChg chg="addSp delSp modSp mod">
        <pc:chgData name="Kristi Nelson" userId="5dbf33cd-c4d7-4af2-a129-bd7f992ab7c4" providerId="ADAL" clId="{3E53F70F-F77D-49E4-9E9F-DD841D6E519F}" dt="2025-04-25T13:59:45.084" v="1980" actId="962"/>
        <pc:sldMkLst>
          <pc:docMk/>
          <pc:sldMk cId="3126576080" sldId="296"/>
        </pc:sldMkLst>
        <pc:spChg chg="mod">
          <ac:chgData name="Kristi Nelson" userId="5dbf33cd-c4d7-4af2-a129-bd7f992ab7c4" providerId="ADAL" clId="{3E53F70F-F77D-49E4-9E9F-DD841D6E519F}" dt="2025-04-25T13:46:02.338" v="1781"/>
          <ac:spMkLst>
            <pc:docMk/>
            <pc:sldMk cId="3126576080" sldId="296"/>
            <ac:spMk id="2" creationId="{9D87E7D1-926F-E94D-DAC0-BF0481C0545F}"/>
          </ac:spMkLst>
        </pc:spChg>
        <pc:spChg chg="mod">
          <ac:chgData name="Kristi Nelson" userId="5dbf33cd-c4d7-4af2-a129-bd7f992ab7c4" providerId="ADAL" clId="{3E53F70F-F77D-49E4-9E9F-DD841D6E519F}" dt="2025-04-24T22:17:40.309" v="1006" actId="255"/>
          <ac:spMkLst>
            <pc:docMk/>
            <pc:sldMk cId="3126576080" sldId="296"/>
            <ac:spMk id="3" creationId="{6057C504-EA22-AC19-4CEB-A82DF8E7D06E}"/>
          </ac:spMkLst>
        </pc:spChg>
        <pc:spChg chg="del">
          <ac:chgData name="Kristi Nelson" userId="5dbf33cd-c4d7-4af2-a129-bd7f992ab7c4" providerId="ADAL" clId="{3E53F70F-F77D-49E4-9E9F-DD841D6E519F}" dt="2025-04-25T13:35:39.961" v="1534" actId="478"/>
          <ac:spMkLst>
            <pc:docMk/>
            <pc:sldMk cId="3126576080" sldId="296"/>
            <ac:spMk id="4" creationId="{6B2BD7FB-E430-A82F-093E-A0624F660EB3}"/>
          </ac:spMkLst>
        </pc:spChg>
        <pc:spChg chg="del">
          <ac:chgData name="Kristi Nelson" userId="5dbf33cd-c4d7-4af2-a129-bd7f992ab7c4" providerId="ADAL" clId="{3E53F70F-F77D-49E4-9E9F-DD841D6E519F}" dt="2025-04-25T13:35:39.104" v="1533" actId="478"/>
          <ac:spMkLst>
            <pc:docMk/>
            <pc:sldMk cId="3126576080" sldId="296"/>
            <ac:spMk id="5" creationId="{C12165B3-6A6A-71BE-1E2A-EA4CBE6D5257}"/>
          </ac:spMkLst>
        </pc:spChg>
        <pc:spChg chg="mod">
          <ac:chgData name="Kristi Nelson" userId="5dbf33cd-c4d7-4af2-a129-bd7f992ab7c4" providerId="ADAL" clId="{3E53F70F-F77D-49E4-9E9F-DD841D6E519F}" dt="2025-04-25T13:35:40.784" v="1535"/>
          <ac:spMkLst>
            <pc:docMk/>
            <pc:sldMk cId="3126576080" sldId="296"/>
            <ac:spMk id="8" creationId="{B39EFE51-6466-46CF-DE0E-AA9917C64C11}"/>
          </ac:spMkLst>
        </pc:spChg>
        <pc:spChg chg="mod">
          <ac:chgData name="Kristi Nelson" userId="5dbf33cd-c4d7-4af2-a129-bd7f992ab7c4" providerId="ADAL" clId="{3E53F70F-F77D-49E4-9E9F-DD841D6E519F}" dt="2025-04-25T13:35:40.784" v="1535"/>
          <ac:spMkLst>
            <pc:docMk/>
            <pc:sldMk cId="3126576080" sldId="296"/>
            <ac:spMk id="9" creationId="{292A1A49-D7F5-FFF1-A85B-BBACE935896C}"/>
          </ac:spMkLst>
        </pc:spChg>
        <pc:grpChg chg="add mod">
          <ac:chgData name="Kristi Nelson" userId="5dbf33cd-c4d7-4af2-a129-bd7f992ab7c4" providerId="ADAL" clId="{3E53F70F-F77D-49E4-9E9F-DD841D6E519F}" dt="2025-04-25T13:59:45.084" v="1980" actId="962"/>
          <ac:grpSpMkLst>
            <pc:docMk/>
            <pc:sldMk cId="3126576080" sldId="296"/>
            <ac:grpSpMk id="7" creationId="{6939D07F-44A5-A1B8-4974-A1CACDD8C720}"/>
          </ac:grpSpMkLst>
        </pc:grpChg>
      </pc:sldChg>
      <pc:sldChg chg="addSp delSp modSp mod">
        <pc:chgData name="Kristi Nelson" userId="5dbf33cd-c4d7-4af2-a129-bd7f992ab7c4" providerId="ADAL" clId="{3E53F70F-F77D-49E4-9E9F-DD841D6E519F}" dt="2025-04-25T13:59:36.114" v="1968" actId="962"/>
        <pc:sldMkLst>
          <pc:docMk/>
          <pc:sldMk cId="2917299417" sldId="297"/>
        </pc:sldMkLst>
        <pc:spChg chg="mod">
          <ac:chgData name="Kristi Nelson" userId="5dbf33cd-c4d7-4af2-a129-bd7f992ab7c4" providerId="ADAL" clId="{3E53F70F-F77D-49E4-9E9F-DD841D6E519F}" dt="2025-04-25T13:47:39.849" v="1827" actId="20577"/>
          <ac:spMkLst>
            <pc:docMk/>
            <pc:sldMk cId="2917299417" sldId="297"/>
            <ac:spMk id="2" creationId="{08F2F20B-703C-E70E-0E72-A3D281A30891}"/>
          </ac:spMkLst>
        </pc:spChg>
        <pc:spChg chg="mod">
          <ac:chgData name="Kristi Nelson" userId="5dbf33cd-c4d7-4af2-a129-bd7f992ab7c4" providerId="ADAL" clId="{3E53F70F-F77D-49E4-9E9F-DD841D6E519F}" dt="2025-04-24T21:51:06.888" v="482" actId="27636"/>
          <ac:spMkLst>
            <pc:docMk/>
            <pc:sldMk cId="2917299417" sldId="297"/>
            <ac:spMk id="3" creationId="{CA94603B-CB3A-31A2-937B-C0E68F64394D}"/>
          </ac:spMkLst>
        </pc:spChg>
        <pc:spChg chg="del">
          <ac:chgData name="Kristi Nelson" userId="5dbf33cd-c4d7-4af2-a129-bd7f992ab7c4" providerId="ADAL" clId="{3E53F70F-F77D-49E4-9E9F-DD841D6E519F}" dt="2025-04-25T13:34:36.361" v="1498" actId="478"/>
          <ac:spMkLst>
            <pc:docMk/>
            <pc:sldMk cId="2917299417" sldId="297"/>
            <ac:spMk id="4" creationId="{B8EC8F5A-8A72-916A-A78A-7F6664CD70B5}"/>
          </ac:spMkLst>
        </pc:spChg>
        <pc:spChg chg="del">
          <ac:chgData name="Kristi Nelson" userId="5dbf33cd-c4d7-4af2-a129-bd7f992ab7c4" providerId="ADAL" clId="{3E53F70F-F77D-49E4-9E9F-DD841D6E519F}" dt="2025-04-25T13:34:35.922" v="1497" actId="478"/>
          <ac:spMkLst>
            <pc:docMk/>
            <pc:sldMk cId="2917299417" sldId="297"/>
            <ac:spMk id="5" creationId="{321807D3-2710-813E-0AC1-ABD34E3B74DF}"/>
          </ac:spMkLst>
        </pc:spChg>
        <pc:spChg chg="mod">
          <ac:chgData name="Kristi Nelson" userId="5dbf33cd-c4d7-4af2-a129-bd7f992ab7c4" providerId="ADAL" clId="{3E53F70F-F77D-49E4-9E9F-DD841D6E519F}" dt="2025-04-25T13:34:37.186" v="1499"/>
          <ac:spMkLst>
            <pc:docMk/>
            <pc:sldMk cId="2917299417" sldId="297"/>
            <ac:spMk id="8" creationId="{61BCEC9F-6558-5712-F1C9-B7F8F09F56FB}"/>
          </ac:spMkLst>
        </pc:spChg>
        <pc:spChg chg="mod">
          <ac:chgData name="Kristi Nelson" userId="5dbf33cd-c4d7-4af2-a129-bd7f992ab7c4" providerId="ADAL" clId="{3E53F70F-F77D-49E4-9E9F-DD841D6E519F}" dt="2025-04-25T13:34:37.186" v="1499"/>
          <ac:spMkLst>
            <pc:docMk/>
            <pc:sldMk cId="2917299417" sldId="297"/>
            <ac:spMk id="9" creationId="{927F5199-70C9-7D7A-0312-7FA382B2B325}"/>
          </ac:spMkLst>
        </pc:spChg>
        <pc:grpChg chg="add mod">
          <ac:chgData name="Kristi Nelson" userId="5dbf33cd-c4d7-4af2-a129-bd7f992ab7c4" providerId="ADAL" clId="{3E53F70F-F77D-49E4-9E9F-DD841D6E519F}" dt="2025-04-25T13:59:36.114" v="1968" actId="962"/>
          <ac:grpSpMkLst>
            <pc:docMk/>
            <pc:sldMk cId="2917299417" sldId="297"/>
            <ac:grpSpMk id="7" creationId="{0FBE45BC-B3F5-FB84-BB15-71D57FE8B5BE}"/>
          </ac:grpSpMkLst>
        </pc:grpChg>
      </pc:sldChg>
      <pc:sldChg chg="addSp delSp modSp mod">
        <pc:chgData name="Kristi Nelson" userId="5dbf33cd-c4d7-4af2-a129-bd7f992ab7c4" providerId="ADAL" clId="{3E53F70F-F77D-49E4-9E9F-DD841D6E519F}" dt="2025-04-25T13:59:36.664" v="1969" actId="962"/>
        <pc:sldMkLst>
          <pc:docMk/>
          <pc:sldMk cId="257019753" sldId="298"/>
        </pc:sldMkLst>
        <pc:spChg chg="mod">
          <ac:chgData name="Kristi Nelson" userId="5dbf33cd-c4d7-4af2-a129-bd7f992ab7c4" providerId="ADAL" clId="{3E53F70F-F77D-49E4-9E9F-DD841D6E519F}" dt="2025-04-25T13:47:37.179" v="1826" actId="20577"/>
          <ac:spMkLst>
            <pc:docMk/>
            <pc:sldMk cId="257019753" sldId="298"/>
            <ac:spMk id="2" creationId="{862FA881-4C4B-5A0C-2AB8-6C18DBF98CFA}"/>
          </ac:spMkLst>
        </pc:spChg>
        <pc:spChg chg="mod">
          <ac:chgData name="Kristi Nelson" userId="5dbf33cd-c4d7-4af2-a129-bd7f992ab7c4" providerId="ADAL" clId="{3E53F70F-F77D-49E4-9E9F-DD841D6E519F}" dt="2025-04-24T22:32:45.921" v="1336" actId="255"/>
          <ac:spMkLst>
            <pc:docMk/>
            <pc:sldMk cId="257019753" sldId="298"/>
            <ac:spMk id="3" creationId="{D2E6E6F4-95BF-1E26-8493-1D85CE03CCAB}"/>
          </ac:spMkLst>
        </pc:spChg>
        <pc:spChg chg="del">
          <ac:chgData name="Kristi Nelson" userId="5dbf33cd-c4d7-4af2-a129-bd7f992ab7c4" providerId="ADAL" clId="{3E53F70F-F77D-49E4-9E9F-DD841D6E519F}" dt="2025-04-25T13:34:42.576" v="1501" actId="478"/>
          <ac:spMkLst>
            <pc:docMk/>
            <pc:sldMk cId="257019753" sldId="298"/>
            <ac:spMk id="4" creationId="{523D2762-9598-DAA0-2C50-B23BA353FE5F}"/>
          </ac:spMkLst>
        </pc:spChg>
        <pc:spChg chg="del">
          <ac:chgData name="Kristi Nelson" userId="5dbf33cd-c4d7-4af2-a129-bd7f992ab7c4" providerId="ADAL" clId="{3E53F70F-F77D-49E4-9E9F-DD841D6E519F}" dt="2025-04-25T13:34:42.131" v="1500" actId="478"/>
          <ac:spMkLst>
            <pc:docMk/>
            <pc:sldMk cId="257019753" sldId="298"/>
            <ac:spMk id="5" creationId="{E72782DC-2434-0C67-E1F9-F94A51D0B9C2}"/>
          </ac:spMkLst>
        </pc:spChg>
        <pc:spChg chg="mod">
          <ac:chgData name="Kristi Nelson" userId="5dbf33cd-c4d7-4af2-a129-bd7f992ab7c4" providerId="ADAL" clId="{3E53F70F-F77D-49E4-9E9F-DD841D6E519F}" dt="2025-04-25T13:34:43.412" v="1502"/>
          <ac:spMkLst>
            <pc:docMk/>
            <pc:sldMk cId="257019753" sldId="298"/>
            <ac:spMk id="8" creationId="{A2836821-7D3E-BF25-111E-B1AC5452BF21}"/>
          </ac:spMkLst>
        </pc:spChg>
        <pc:spChg chg="mod">
          <ac:chgData name="Kristi Nelson" userId="5dbf33cd-c4d7-4af2-a129-bd7f992ab7c4" providerId="ADAL" clId="{3E53F70F-F77D-49E4-9E9F-DD841D6E519F}" dt="2025-04-25T13:34:43.412" v="1502"/>
          <ac:spMkLst>
            <pc:docMk/>
            <pc:sldMk cId="257019753" sldId="298"/>
            <ac:spMk id="9" creationId="{273BA79E-5AA4-26C5-4F5A-7BCB2174AB09}"/>
          </ac:spMkLst>
        </pc:spChg>
        <pc:grpChg chg="add mod">
          <ac:chgData name="Kristi Nelson" userId="5dbf33cd-c4d7-4af2-a129-bd7f992ab7c4" providerId="ADAL" clId="{3E53F70F-F77D-49E4-9E9F-DD841D6E519F}" dt="2025-04-25T13:59:36.664" v="1969" actId="962"/>
          <ac:grpSpMkLst>
            <pc:docMk/>
            <pc:sldMk cId="257019753" sldId="298"/>
            <ac:grpSpMk id="7" creationId="{86591228-1660-1EAC-4872-2CA222D96671}"/>
          </ac:grpSpMkLst>
        </pc:grpChg>
      </pc:sldChg>
      <pc:sldChg chg="addSp delSp modSp mod">
        <pc:chgData name="Kristi Nelson" userId="5dbf33cd-c4d7-4af2-a129-bd7f992ab7c4" providerId="ADAL" clId="{3E53F70F-F77D-49E4-9E9F-DD841D6E519F}" dt="2025-04-25T13:59:38.444" v="1971" actId="962"/>
        <pc:sldMkLst>
          <pc:docMk/>
          <pc:sldMk cId="1072308286" sldId="299"/>
        </pc:sldMkLst>
        <pc:spChg chg="mod">
          <ac:chgData name="Kristi Nelson" userId="5dbf33cd-c4d7-4af2-a129-bd7f992ab7c4" providerId="ADAL" clId="{3E53F70F-F77D-49E4-9E9F-DD841D6E519F}" dt="2025-04-25T13:47:31.259" v="1824"/>
          <ac:spMkLst>
            <pc:docMk/>
            <pc:sldMk cId="1072308286" sldId="299"/>
            <ac:spMk id="2" creationId="{9A5470F3-875B-4484-A694-2CBD2634AB44}"/>
          </ac:spMkLst>
        </pc:spChg>
        <pc:spChg chg="mod">
          <ac:chgData name="Kristi Nelson" userId="5dbf33cd-c4d7-4af2-a129-bd7f992ab7c4" providerId="ADAL" clId="{3E53F70F-F77D-49E4-9E9F-DD841D6E519F}" dt="2025-04-24T22:14:13.689" v="850" actId="255"/>
          <ac:spMkLst>
            <pc:docMk/>
            <pc:sldMk cId="1072308286" sldId="299"/>
            <ac:spMk id="3" creationId="{D9C23590-65A4-4F71-F108-8FC57DAB4CA1}"/>
          </ac:spMkLst>
        </pc:spChg>
        <pc:spChg chg="del">
          <ac:chgData name="Kristi Nelson" userId="5dbf33cd-c4d7-4af2-a129-bd7f992ab7c4" providerId="ADAL" clId="{3E53F70F-F77D-49E4-9E9F-DD841D6E519F}" dt="2025-04-25T13:34:51.181" v="1507" actId="478"/>
          <ac:spMkLst>
            <pc:docMk/>
            <pc:sldMk cId="1072308286" sldId="299"/>
            <ac:spMk id="4" creationId="{AF789EF0-2690-108D-03B9-8A3909F0EE1E}"/>
          </ac:spMkLst>
        </pc:spChg>
        <pc:spChg chg="del">
          <ac:chgData name="Kristi Nelson" userId="5dbf33cd-c4d7-4af2-a129-bd7f992ab7c4" providerId="ADAL" clId="{3E53F70F-F77D-49E4-9E9F-DD841D6E519F}" dt="2025-04-25T13:34:50.472" v="1506" actId="478"/>
          <ac:spMkLst>
            <pc:docMk/>
            <pc:sldMk cId="1072308286" sldId="299"/>
            <ac:spMk id="5" creationId="{A3ED36AC-6725-E4AF-4216-3A117D38B972}"/>
          </ac:spMkLst>
        </pc:spChg>
        <pc:spChg chg="mod">
          <ac:chgData name="Kristi Nelson" userId="5dbf33cd-c4d7-4af2-a129-bd7f992ab7c4" providerId="ADAL" clId="{3E53F70F-F77D-49E4-9E9F-DD841D6E519F}" dt="2025-04-25T13:34:51.892" v="1508"/>
          <ac:spMkLst>
            <pc:docMk/>
            <pc:sldMk cId="1072308286" sldId="299"/>
            <ac:spMk id="8" creationId="{DFBB90F8-D7D1-4031-247E-144710B818B0}"/>
          </ac:spMkLst>
        </pc:spChg>
        <pc:spChg chg="mod">
          <ac:chgData name="Kristi Nelson" userId="5dbf33cd-c4d7-4af2-a129-bd7f992ab7c4" providerId="ADAL" clId="{3E53F70F-F77D-49E4-9E9F-DD841D6E519F}" dt="2025-04-25T13:34:51.892" v="1508"/>
          <ac:spMkLst>
            <pc:docMk/>
            <pc:sldMk cId="1072308286" sldId="299"/>
            <ac:spMk id="9" creationId="{BFA4272C-0657-0853-087F-44B496F70DFD}"/>
          </ac:spMkLst>
        </pc:spChg>
        <pc:grpChg chg="add mod">
          <ac:chgData name="Kristi Nelson" userId="5dbf33cd-c4d7-4af2-a129-bd7f992ab7c4" providerId="ADAL" clId="{3E53F70F-F77D-49E4-9E9F-DD841D6E519F}" dt="2025-04-25T13:59:38.444" v="1971" actId="962"/>
          <ac:grpSpMkLst>
            <pc:docMk/>
            <pc:sldMk cId="1072308286" sldId="299"/>
            <ac:grpSpMk id="7" creationId="{0081222A-146E-DFB8-86EA-4938D63F8E4F}"/>
          </ac:grpSpMkLst>
        </pc:grpChg>
      </pc:sldChg>
      <pc:sldChg chg="addSp delSp modSp mod">
        <pc:chgData name="Kristi Nelson" userId="5dbf33cd-c4d7-4af2-a129-bd7f992ab7c4" providerId="ADAL" clId="{3E53F70F-F77D-49E4-9E9F-DD841D6E519F}" dt="2025-04-25T13:59:39.164" v="1972" actId="962"/>
        <pc:sldMkLst>
          <pc:docMk/>
          <pc:sldMk cId="2057499404" sldId="300"/>
        </pc:sldMkLst>
        <pc:spChg chg="mod">
          <ac:chgData name="Kristi Nelson" userId="5dbf33cd-c4d7-4af2-a129-bd7f992ab7c4" providerId="ADAL" clId="{3E53F70F-F77D-49E4-9E9F-DD841D6E519F}" dt="2025-04-25T13:47:29.639" v="1823"/>
          <ac:spMkLst>
            <pc:docMk/>
            <pc:sldMk cId="2057499404" sldId="300"/>
            <ac:spMk id="2" creationId="{DCD35D14-A390-D551-F7D8-0D305EC5C317}"/>
          </ac:spMkLst>
        </pc:spChg>
        <pc:spChg chg="mod">
          <ac:chgData name="Kristi Nelson" userId="5dbf33cd-c4d7-4af2-a129-bd7f992ab7c4" providerId="ADAL" clId="{3E53F70F-F77D-49E4-9E9F-DD841D6E519F}" dt="2025-04-24T22:14:04.309" v="849" actId="20577"/>
          <ac:spMkLst>
            <pc:docMk/>
            <pc:sldMk cId="2057499404" sldId="300"/>
            <ac:spMk id="5" creationId="{6A8125CA-C5FC-3431-CB23-5A285B457D01}"/>
          </ac:spMkLst>
        </pc:spChg>
        <pc:spChg chg="del">
          <ac:chgData name="Kristi Nelson" userId="5dbf33cd-c4d7-4af2-a129-bd7f992ab7c4" providerId="ADAL" clId="{3E53F70F-F77D-49E4-9E9F-DD841D6E519F}" dt="2025-04-25T13:34:57.291" v="1510" actId="478"/>
          <ac:spMkLst>
            <pc:docMk/>
            <pc:sldMk cId="2057499404" sldId="300"/>
            <ac:spMk id="6" creationId="{55264ADA-BCCE-24B5-627D-D0DA1399B30C}"/>
          </ac:spMkLst>
        </pc:spChg>
        <pc:spChg chg="del">
          <ac:chgData name="Kristi Nelson" userId="5dbf33cd-c4d7-4af2-a129-bd7f992ab7c4" providerId="ADAL" clId="{3E53F70F-F77D-49E4-9E9F-DD841D6E519F}" dt="2025-04-25T13:34:56.556" v="1509" actId="478"/>
          <ac:spMkLst>
            <pc:docMk/>
            <pc:sldMk cId="2057499404" sldId="300"/>
            <ac:spMk id="7" creationId="{FA28DCB0-21EB-8AA7-57E5-9798EAD9EE20}"/>
          </ac:spMkLst>
        </pc:spChg>
        <pc:spChg chg="mod">
          <ac:chgData name="Kristi Nelson" userId="5dbf33cd-c4d7-4af2-a129-bd7f992ab7c4" providerId="ADAL" clId="{3E53F70F-F77D-49E4-9E9F-DD841D6E519F}" dt="2025-04-25T13:34:58.012" v="1511"/>
          <ac:spMkLst>
            <pc:docMk/>
            <pc:sldMk cId="2057499404" sldId="300"/>
            <ac:spMk id="8" creationId="{7ABE93D6-B8B1-0B16-E9CA-4FE232EBE36A}"/>
          </ac:spMkLst>
        </pc:spChg>
        <pc:spChg chg="mod">
          <ac:chgData name="Kristi Nelson" userId="5dbf33cd-c4d7-4af2-a129-bd7f992ab7c4" providerId="ADAL" clId="{3E53F70F-F77D-49E4-9E9F-DD841D6E519F}" dt="2025-04-25T13:34:58.012" v="1511"/>
          <ac:spMkLst>
            <pc:docMk/>
            <pc:sldMk cId="2057499404" sldId="300"/>
            <ac:spMk id="9" creationId="{2024A9FE-0094-A0ED-C4E3-B91E5EBB89C0}"/>
          </ac:spMkLst>
        </pc:spChg>
        <pc:grpChg chg="add mod">
          <ac:chgData name="Kristi Nelson" userId="5dbf33cd-c4d7-4af2-a129-bd7f992ab7c4" providerId="ADAL" clId="{3E53F70F-F77D-49E4-9E9F-DD841D6E519F}" dt="2025-04-25T13:59:39.164" v="1972" actId="962"/>
          <ac:grpSpMkLst>
            <pc:docMk/>
            <pc:sldMk cId="2057499404" sldId="300"/>
            <ac:grpSpMk id="4" creationId="{C07006F8-9342-51FD-737B-56A14B8EFEEF}"/>
          </ac:grpSpMkLst>
        </pc:grpChg>
      </pc:sldChg>
      <pc:sldChg chg="addSp delSp modSp mod">
        <pc:chgData name="Kristi Nelson" userId="5dbf33cd-c4d7-4af2-a129-bd7f992ab7c4" providerId="ADAL" clId="{3E53F70F-F77D-49E4-9E9F-DD841D6E519F}" dt="2025-04-25T13:59:40.007" v="1973" actId="962"/>
        <pc:sldMkLst>
          <pc:docMk/>
          <pc:sldMk cId="1171299583" sldId="301"/>
        </pc:sldMkLst>
        <pc:spChg chg="mod">
          <ac:chgData name="Kristi Nelson" userId="5dbf33cd-c4d7-4af2-a129-bd7f992ab7c4" providerId="ADAL" clId="{3E53F70F-F77D-49E4-9E9F-DD841D6E519F}" dt="2025-04-25T13:47:26.509" v="1822" actId="20577"/>
          <ac:spMkLst>
            <pc:docMk/>
            <pc:sldMk cId="1171299583" sldId="301"/>
            <ac:spMk id="2" creationId="{997A2376-4196-DF92-9AE6-3B3E9D33E042}"/>
          </ac:spMkLst>
        </pc:spChg>
        <pc:spChg chg="del">
          <ac:chgData name="Kristi Nelson" userId="5dbf33cd-c4d7-4af2-a129-bd7f992ab7c4" providerId="ADAL" clId="{3E53F70F-F77D-49E4-9E9F-DD841D6E519F}" dt="2025-04-25T13:35:01.456" v="1513" actId="478"/>
          <ac:spMkLst>
            <pc:docMk/>
            <pc:sldMk cId="1171299583" sldId="301"/>
            <ac:spMk id="3" creationId="{CE52EC8F-341A-390C-B16A-841E5E091A00}"/>
          </ac:spMkLst>
        </pc:spChg>
        <pc:spChg chg="del">
          <ac:chgData name="Kristi Nelson" userId="5dbf33cd-c4d7-4af2-a129-bd7f992ab7c4" providerId="ADAL" clId="{3E53F70F-F77D-49E4-9E9F-DD841D6E519F}" dt="2025-04-25T13:35:00.702" v="1512" actId="478"/>
          <ac:spMkLst>
            <pc:docMk/>
            <pc:sldMk cId="1171299583" sldId="301"/>
            <ac:spMk id="4" creationId="{BDFBF6A4-1C44-57AD-1610-60A638B87CBA}"/>
          </ac:spMkLst>
        </pc:spChg>
        <pc:spChg chg="mod">
          <ac:chgData name="Kristi Nelson" userId="5dbf33cd-c4d7-4af2-a129-bd7f992ab7c4" providerId="ADAL" clId="{3E53F70F-F77D-49E4-9E9F-DD841D6E519F}" dt="2025-04-24T22:15:02.839" v="883" actId="20577"/>
          <ac:spMkLst>
            <pc:docMk/>
            <pc:sldMk cId="1171299583" sldId="301"/>
            <ac:spMk id="5" creationId="{CFE4311F-08F7-530D-3913-CE0400664189}"/>
          </ac:spMkLst>
        </pc:spChg>
        <pc:spChg chg="mod">
          <ac:chgData name="Kristi Nelson" userId="5dbf33cd-c4d7-4af2-a129-bd7f992ab7c4" providerId="ADAL" clId="{3E53F70F-F77D-49E4-9E9F-DD841D6E519F}" dt="2025-04-25T13:35:02.158" v="1514"/>
          <ac:spMkLst>
            <pc:docMk/>
            <pc:sldMk cId="1171299583" sldId="301"/>
            <ac:spMk id="8" creationId="{B2DB04AF-5E55-D816-E285-B842FA0884F9}"/>
          </ac:spMkLst>
        </pc:spChg>
        <pc:spChg chg="mod">
          <ac:chgData name="Kristi Nelson" userId="5dbf33cd-c4d7-4af2-a129-bd7f992ab7c4" providerId="ADAL" clId="{3E53F70F-F77D-49E4-9E9F-DD841D6E519F}" dt="2025-04-25T13:35:02.158" v="1514"/>
          <ac:spMkLst>
            <pc:docMk/>
            <pc:sldMk cId="1171299583" sldId="301"/>
            <ac:spMk id="9" creationId="{55E34F9A-6B23-9995-85D4-F63F135E81D4}"/>
          </ac:spMkLst>
        </pc:spChg>
        <pc:grpChg chg="add mod">
          <ac:chgData name="Kristi Nelson" userId="5dbf33cd-c4d7-4af2-a129-bd7f992ab7c4" providerId="ADAL" clId="{3E53F70F-F77D-49E4-9E9F-DD841D6E519F}" dt="2025-04-25T13:59:40.007" v="1973" actId="962"/>
          <ac:grpSpMkLst>
            <pc:docMk/>
            <pc:sldMk cId="1171299583" sldId="301"/>
            <ac:grpSpMk id="6" creationId="{78CB7685-F9FD-BC40-941B-2E94C9B4AEC8}"/>
          </ac:grpSpMkLst>
        </pc:grpChg>
      </pc:sldChg>
      <pc:sldChg chg="addSp delSp modSp mod">
        <pc:chgData name="Kristi Nelson" userId="5dbf33cd-c4d7-4af2-a129-bd7f992ab7c4" providerId="ADAL" clId="{3E53F70F-F77D-49E4-9E9F-DD841D6E519F}" dt="2025-04-25T13:59:40.624" v="1974" actId="962"/>
        <pc:sldMkLst>
          <pc:docMk/>
          <pc:sldMk cId="1232069713" sldId="302"/>
        </pc:sldMkLst>
        <pc:spChg chg="mod">
          <ac:chgData name="Kristi Nelson" userId="5dbf33cd-c4d7-4af2-a129-bd7f992ab7c4" providerId="ADAL" clId="{3E53F70F-F77D-49E4-9E9F-DD841D6E519F}" dt="2025-04-25T13:45:55.963" v="1780"/>
          <ac:spMkLst>
            <pc:docMk/>
            <pc:sldMk cId="1232069713" sldId="302"/>
            <ac:spMk id="2" creationId="{D43AF959-567C-D7A9-031E-4A16D8196E80}"/>
          </ac:spMkLst>
        </pc:spChg>
        <pc:spChg chg="del">
          <ac:chgData name="Kristi Nelson" userId="5dbf33cd-c4d7-4af2-a129-bd7f992ab7c4" providerId="ADAL" clId="{3E53F70F-F77D-49E4-9E9F-DD841D6E519F}" dt="2025-04-25T13:35:05.992" v="1515" actId="478"/>
          <ac:spMkLst>
            <pc:docMk/>
            <pc:sldMk cId="1232069713" sldId="302"/>
            <ac:spMk id="3" creationId="{7E60F9ED-4338-1622-DB06-6C9BB4CFDE2C}"/>
          </ac:spMkLst>
        </pc:spChg>
        <pc:spChg chg="del">
          <ac:chgData name="Kristi Nelson" userId="5dbf33cd-c4d7-4af2-a129-bd7f992ab7c4" providerId="ADAL" clId="{3E53F70F-F77D-49E4-9E9F-DD841D6E519F}" dt="2025-04-25T13:35:07.882" v="1516" actId="478"/>
          <ac:spMkLst>
            <pc:docMk/>
            <pc:sldMk cId="1232069713" sldId="302"/>
            <ac:spMk id="4" creationId="{60E02103-B4FB-0136-7390-5BE4BA2B091A}"/>
          </ac:spMkLst>
        </pc:spChg>
        <pc:spChg chg="mod">
          <ac:chgData name="Kristi Nelson" userId="5dbf33cd-c4d7-4af2-a129-bd7f992ab7c4" providerId="ADAL" clId="{3E53F70F-F77D-49E4-9E9F-DD841D6E519F}" dt="2025-04-24T22:15:23.369" v="904" actId="20577"/>
          <ac:spMkLst>
            <pc:docMk/>
            <pc:sldMk cId="1232069713" sldId="302"/>
            <ac:spMk id="5" creationId="{FD7F7974-0955-0D1A-5E28-0A066924DE2B}"/>
          </ac:spMkLst>
        </pc:spChg>
        <pc:spChg chg="mod">
          <ac:chgData name="Kristi Nelson" userId="5dbf33cd-c4d7-4af2-a129-bd7f992ab7c4" providerId="ADAL" clId="{3E53F70F-F77D-49E4-9E9F-DD841D6E519F}" dt="2025-04-25T13:35:08.752" v="1517"/>
          <ac:spMkLst>
            <pc:docMk/>
            <pc:sldMk cId="1232069713" sldId="302"/>
            <ac:spMk id="8" creationId="{6C9D68DA-3BAA-B507-7559-65E89AAF4B57}"/>
          </ac:spMkLst>
        </pc:spChg>
        <pc:spChg chg="mod">
          <ac:chgData name="Kristi Nelson" userId="5dbf33cd-c4d7-4af2-a129-bd7f992ab7c4" providerId="ADAL" clId="{3E53F70F-F77D-49E4-9E9F-DD841D6E519F}" dt="2025-04-25T13:35:08.752" v="1517"/>
          <ac:spMkLst>
            <pc:docMk/>
            <pc:sldMk cId="1232069713" sldId="302"/>
            <ac:spMk id="9" creationId="{1264E67F-B366-3040-825C-D5A6E1C31193}"/>
          </ac:spMkLst>
        </pc:spChg>
        <pc:grpChg chg="add mod">
          <ac:chgData name="Kristi Nelson" userId="5dbf33cd-c4d7-4af2-a129-bd7f992ab7c4" providerId="ADAL" clId="{3E53F70F-F77D-49E4-9E9F-DD841D6E519F}" dt="2025-04-25T13:59:40.624" v="1974" actId="962"/>
          <ac:grpSpMkLst>
            <pc:docMk/>
            <pc:sldMk cId="1232069713" sldId="302"/>
            <ac:grpSpMk id="7" creationId="{29A22F5C-D668-C4B3-1A5C-C64B2F4DB2E3}"/>
          </ac:grpSpMkLst>
        </pc:grpChg>
      </pc:sldChg>
      <pc:sldChg chg="addSp delSp modSp mod">
        <pc:chgData name="Kristi Nelson" userId="5dbf33cd-c4d7-4af2-a129-bd7f992ab7c4" providerId="ADAL" clId="{3E53F70F-F77D-49E4-9E9F-DD841D6E519F}" dt="2025-04-25T13:59:41.394" v="1975" actId="962"/>
        <pc:sldMkLst>
          <pc:docMk/>
          <pc:sldMk cId="3000824232" sldId="303"/>
        </pc:sldMkLst>
        <pc:spChg chg="mod">
          <ac:chgData name="Kristi Nelson" userId="5dbf33cd-c4d7-4af2-a129-bd7f992ab7c4" providerId="ADAL" clId="{3E53F70F-F77D-49E4-9E9F-DD841D6E519F}" dt="2025-04-25T13:45:53.788" v="1779"/>
          <ac:spMkLst>
            <pc:docMk/>
            <pc:sldMk cId="3000824232" sldId="303"/>
            <ac:spMk id="2" creationId="{1491E372-E611-8192-416E-D91828676475}"/>
          </ac:spMkLst>
        </pc:spChg>
        <pc:spChg chg="del">
          <ac:chgData name="Kristi Nelson" userId="5dbf33cd-c4d7-4af2-a129-bd7f992ab7c4" providerId="ADAL" clId="{3E53F70F-F77D-49E4-9E9F-DD841D6E519F}" dt="2025-04-25T13:35:13.322" v="1519" actId="478"/>
          <ac:spMkLst>
            <pc:docMk/>
            <pc:sldMk cId="3000824232" sldId="303"/>
            <ac:spMk id="3" creationId="{A9191297-C749-A1A3-23CF-1E670251E93A}"/>
          </ac:spMkLst>
        </pc:spChg>
        <pc:spChg chg="del">
          <ac:chgData name="Kristi Nelson" userId="5dbf33cd-c4d7-4af2-a129-bd7f992ab7c4" providerId="ADAL" clId="{3E53F70F-F77D-49E4-9E9F-DD841D6E519F}" dt="2025-04-25T13:35:12.551" v="1518" actId="478"/>
          <ac:spMkLst>
            <pc:docMk/>
            <pc:sldMk cId="3000824232" sldId="303"/>
            <ac:spMk id="4" creationId="{A20BBE42-98C9-64B1-3C43-A1519BB3895A}"/>
          </ac:spMkLst>
        </pc:spChg>
        <pc:spChg chg="mod">
          <ac:chgData name="Kristi Nelson" userId="5dbf33cd-c4d7-4af2-a129-bd7f992ab7c4" providerId="ADAL" clId="{3E53F70F-F77D-49E4-9E9F-DD841D6E519F}" dt="2025-04-24T22:15:48.749" v="920" actId="20577"/>
          <ac:spMkLst>
            <pc:docMk/>
            <pc:sldMk cId="3000824232" sldId="303"/>
            <ac:spMk id="5" creationId="{6C7F5C38-C8F2-7AD2-4205-9A827190D187}"/>
          </ac:spMkLst>
        </pc:spChg>
        <pc:spChg chg="mod">
          <ac:chgData name="Kristi Nelson" userId="5dbf33cd-c4d7-4af2-a129-bd7f992ab7c4" providerId="ADAL" clId="{3E53F70F-F77D-49E4-9E9F-DD841D6E519F}" dt="2025-04-25T13:35:13.892" v="1520"/>
          <ac:spMkLst>
            <pc:docMk/>
            <pc:sldMk cId="3000824232" sldId="303"/>
            <ac:spMk id="8" creationId="{CE34A0B2-B023-42B9-BC6E-3C40C75DC7AD}"/>
          </ac:spMkLst>
        </pc:spChg>
        <pc:spChg chg="mod">
          <ac:chgData name="Kristi Nelson" userId="5dbf33cd-c4d7-4af2-a129-bd7f992ab7c4" providerId="ADAL" clId="{3E53F70F-F77D-49E4-9E9F-DD841D6E519F}" dt="2025-04-25T13:35:13.892" v="1520"/>
          <ac:spMkLst>
            <pc:docMk/>
            <pc:sldMk cId="3000824232" sldId="303"/>
            <ac:spMk id="9" creationId="{FC773F11-D0ED-C34C-B268-201DA0DF43B8}"/>
          </ac:spMkLst>
        </pc:spChg>
        <pc:grpChg chg="add mod">
          <ac:chgData name="Kristi Nelson" userId="5dbf33cd-c4d7-4af2-a129-bd7f992ab7c4" providerId="ADAL" clId="{3E53F70F-F77D-49E4-9E9F-DD841D6E519F}" dt="2025-04-25T13:59:41.394" v="1975" actId="962"/>
          <ac:grpSpMkLst>
            <pc:docMk/>
            <pc:sldMk cId="3000824232" sldId="303"/>
            <ac:grpSpMk id="7" creationId="{5ACFF464-18D5-C472-4C69-9D1B1ECE2B01}"/>
          </ac:grpSpMkLst>
        </pc:grpChg>
      </pc:sldChg>
      <pc:sldChg chg="addSp delSp modSp mod">
        <pc:chgData name="Kristi Nelson" userId="5dbf33cd-c4d7-4af2-a129-bd7f992ab7c4" providerId="ADAL" clId="{3E53F70F-F77D-49E4-9E9F-DD841D6E519F}" dt="2025-04-25T13:59:42.174" v="1976" actId="962"/>
        <pc:sldMkLst>
          <pc:docMk/>
          <pc:sldMk cId="2255890086" sldId="304"/>
        </pc:sldMkLst>
        <pc:spChg chg="mod">
          <ac:chgData name="Kristi Nelson" userId="5dbf33cd-c4d7-4af2-a129-bd7f992ab7c4" providerId="ADAL" clId="{3E53F70F-F77D-49E4-9E9F-DD841D6E519F}" dt="2025-04-25T13:45:52.158" v="1778"/>
          <ac:spMkLst>
            <pc:docMk/>
            <pc:sldMk cId="2255890086" sldId="304"/>
            <ac:spMk id="2" creationId="{27A69F74-82E6-C866-3763-C41DCEF934C9}"/>
          </ac:spMkLst>
        </pc:spChg>
        <pc:spChg chg="del">
          <ac:chgData name="Kristi Nelson" userId="5dbf33cd-c4d7-4af2-a129-bd7f992ab7c4" providerId="ADAL" clId="{3E53F70F-F77D-49E4-9E9F-DD841D6E519F}" dt="2025-04-25T13:35:18.782" v="1522" actId="478"/>
          <ac:spMkLst>
            <pc:docMk/>
            <pc:sldMk cId="2255890086" sldId="304"/>
            <ac:spMk id="3" creationId="{DFD81834-0CB9-584C-FB26-EB79A1803C28}"/>
          </ac:spMkLst>
        </pc:spChg>
        <pc:spChg chg="del">
          <ac:chgData name="Kristi Nelson" userId="5dbf33cd-c4d7-4af2-a129-bd7f992ab7c4" providerId="ADAL" clId="{3E53F70F-F77D-49E4-9E9F-DD841D6E519F}" dt="2025-04-25T13:35:17.617" v="1521" actId="478"/>
          <ac:spMkLst>
            <pc:docMk/>
            <pc:sldMk cId="2255890086" sldId="304"/>
            <ac:spMk id="4" creationId="{9BD64D4F-6A5D-B339-B15B-CB60FF8CD304}"/>
          </ac:spMkLst>
        </pc:spChg>
        <pc:spChg chg="mod">
          <ac:chgData name="Kristi Nelson" userId="5dbf33cd-c4d7-4af2-a129-bd7f992ab7c4" providerId="ADAL" clId="{3E53F70F-F77D-49E4-9E9F-DD841D6E519F}" dt="2025-04-24T22:16:04.719" v="932" actId="20577"/>
          <ac:spMkLst>
            <pc:docMk/>
            <pc:sldMk cId="2255890086" sldId="304"/>
            <ac:spMk id="5" creationId="{C47DA6F5-2979-B49C-BC82-C825B82FCC97}"/>
          </ac:spMkLst>
        </pc:spChg>
        <pc:spChg chg="mod">
          <ac:chgData name="Kristi Nelson" userId="5dbf33cd-c4d7-4af2-a129-bd7f992ab7c4" providerId="ADAL" clId="{3E53F70F-F77D-49E4-9E9F-DD841D6E519F}" dt="2025-04-25T13:35:19.602" v="1523"/>
          <ac:spMkLst>
            <pc:docMk/>
            <pc:sldMk cId="2255890086" sldId="304"/>
            <ac:spMk id="8" creationId="{6F77267A-EAFA-666E-337D-B00DBB92A9A7}"/>
          </ac:spMkLst>
        </pc:spChg>
        <pc:spChg chg="mod">
          <ac:chgData name="Kristi Nelson" userId="5dbf33cd-c4d7-4af2-a129-bd7f992ab7c4" providerId="ADAL" clId="{3E53F70F-F77D-49E4-9E9F-DD841D6E519F}" dt="2025-04-25T13:35:19.602" v="1523"/>
          <ac:spMkLst>
            <pc:docMk/>
            <pc:sldMk cId="2255890086" sldId="304"/>
            <ac:spMk id="9" creationId="{9A7CE8F9-ACF8-1587-BEDD-6C305F5C61CD}"/>
          </ac:spMkLst>
        </pc:spChg>
        <pc:grpChg chg="add mod">
          <ac:chgData name="Kristi Nelson" userId="5dbf33cd-c4d7-4af2-a129-bd7f992ab7c4" providerId="ADAL" clId="{3E53F70F-F77D-49E4-9E9F-DD841D6E519F}" dt="2025-04-25T13:59:42.174" v="1976" actId="962"/>
          <ac:grpSpMkLst>
            <pc:docMk/>
            <pc:sldMk cId="2255890086" sldId="304"/>
            <ac:grpSpMk id="7" creationId="{FEDDE961-EEE4-6619-3A6A-AFDA8A824204}"/>
          </ac:grpSpMkLst>
        </pc:grpChg>
      </pc:sldChg>
      <pc:sldChg chg="addSp delSp modSp mod">
        <pc:chgData name="Kristi Nelson" userId="5dbf33cd-c4d7-4af2-a129-bd7f992ab7c4" providerId="ADAL" clId="{3E53F70F-F77D-49E4-9E9F-DD841D6E519F}" dt="2025-04-25T13:59:42.944" v="1977" actId="962"/>
        <pc:sldMkLst>
          <pc:docMk/>
          <pc:sldMk cId="1165850812" sldId="305"/>
        </pc:sldMkLst>
        <pc:spChg chg="mod">
          <ac:chgData name="Kristi Nelson" userId="5dbf33cd-c4d7-4af2-a129-bd7f992ab7c4" providerId="ADAL" clId="{3E53F70F-F77D-49E4-9E9F-DD841D6E519F}" dt="2025-04-25T13:45:47.168" v="1777" actId="20577"/>
          <ac:spMkLst>
            <pc:docMk/>
            <pc:sldMk cId="1165850812" sldId="305"/>
            <ac:spMk id="2" creationId="{260DA736-1666-5A97-D3D6-88C31FF3C4C8}"/>
          </ac:spMkLst>
        </pc:spChg>
        <pc:spChg chg="del">
          <ac:chgData name="Kristi Nelson" userId="5dbf33cd-c4d7-4af2-a129-bd7f992ab7c4" providerId="ADAL" clId="{3E53F70F-F77D-49E4-9E9F-DD841D6E519F}" dt="2025-04-25T13:35:24.204" v="1525" actId="478"/>
          <ac:spMkLst>
            <pc:docMk/>
            <pc:sldMk cId="1165850812" sldId="305"/>
            <ac:spMk id="3" creationId="{CA098651-8B75-F315-F391-3B4A06E41CCD}"/>
          </ac:spMkLst>
        </pc:spChg>
        <pc:spChg chg="del">
          <ac:chgData name="Kristi Nelson" userId="5dbf33cd-c4d7-4af2-a129-bd7f992ab7c4" providerId="ADAL" clId="{3E53F70F-F77D-49E4-9E9F-DD841D6E519F}" dt="2025-04-25T13:35:23.382" v="1524" actId="478"/>
          <ac:spMkLst>
            <pc:docMk/>
            <pc:sldMk cId="1165850812" sldId="305"/>
            <ac:spMk id="4" creationId="{D06E0D6A-FA23-E48E-4E7A-573481A7014E}"/>
          </ac:spMkLst>
        </pc:spChg>
        <pc:spChg chg="mod">
          <ac:chgData name="Kristi Nelson" userId="5dbf33cd-c4d7-4af2-a129-bd7f992ab7c4" providerId="ADAL" clId="{3E53F70F-F77D-49E4-9E9F-DD841D6E519F}" dt="2025-04-24T22:37:19.921" v="1402" actId="255"/>
          <ac:spMkLst>
            <pc:docMk/>
            <pc:sldMk cId="1165850812" sldId="305"/>
            <ac:spMk id="5" creationId="{FE00A0E4-7606-F23E-AFB9-199E11ED1CFF}"/>
          </ac:spMkLst>
        </pc:spChg>
        <pc:spChg chg="mod">
          <ac:chgData name="Kristi Nelson" userId="5dbf33cd-c4d7-4af2-a129-bd7f992ab7c4" providerId="ADAL" clId="{3E53F70F-F77D-49E4-9E9F-DD841D6E519F}" dt="2025-04-25T13:35:24.952" v="1526"/>
          <ac:spMkLst>
            <pc:docMk/>
            <pc:sldMk cId="1165850812" sldId="305"/>
            <ac:spMk id="8" creationId="{E48EE371-6EE4-E19B-59DA-AB70E833331B}"/>
          </ac:spMkLst>
        </pc:spChg>
        <pc:spChg chg="mod">
          <ac:chgData name="Kristi Nelson" userId="5dbf33cd-c4d7-4af2-a129-bd7f992ab7c4" providerId="ADAL" clId="{3E53F70F-F77D-49E4-9E9F-DD841D6E519F}" dt="2025-04-25T13:35:24.952" v="1526"/>
          <ac:spMkLst>
            <pc:docMk/>
            <pc:sldMk cId="1165850812" sldId="305"/>
            <ac:spMk id="9" creationId="{A31DF96F-ACF7-5C92-C993-DC2F1D6BF75D}"/>
          </ac:spMkLst>
        </pc:spChg>
        <pc:grpChg chg="add mod">
          <ac:chgData name="Kristi Nelson" userId="5dbf33cd-c4d7-4af2-a129-bd7f992ab7c4" providerId="ADAL" clId="{3E53F70F-F77D-49E4-9E9F-DD841D6E519F}" dt="2025-04-25T13:59:42.944" v="1977" actId="962"/>
          <ac:grpSpMkLst>
            <pc:docMk/>
            <pc:sldMk cId="1165850812" sldId="305"/>
            <ac:grpSpMk id="7" creationId="{B074A424-C4D8-B328-EBF5-1826F207EA40}"/>
          </ac:grpSpMkLst>
        </pc:grpChg>
      </pc:sldChg>
      <pc:sldChg chg="addSp delSp modSp mod">
        <pc:chgData name="Kristi Nelson" userId="5dbf33cd-c4d7-4af2-a129-bd7f992ab7c4" providerId="ADAL" clId="{3E53F70F-F77D-49E4-9E9F-DD841D6E519F}" dt="2025-04-25T13:59:43.674" v="1978" actId="962"/>
        <pc:sldMkLst>
          <pc:docMk/>
          <pc:sldMk cId="3727642980" sldId="306"/>
        </pc:sldMkLst>
        <pc:spChg chg="mod">
          <ac:chgData name="Kristi Nelson" userId="5dbf33cd-c4d7-4af2-a129-bd7f992ab7c4" providerId="ADAL" clId="{3E53F70F-F77D-49E4-9E9F-DD841D6E519F}" dt="2025-04-25T13:45:38.217" v="1774"/>
          <ac:spMkLst>
            <pc:docMk/>
            <pc:sldMk cId="3727642980" sldId="306"/>
            <ac:spMk id="2" creationId="{1C4F0C86-04A6-1D56-5A48-1A8981B2FF55}"/>
          </ac:spMkLst>
        </pc:spChg>
        <pc:spChg chg="mod">
          <ac:chgData name="Kristi Nelson" userId="5dbf33cd-c4d7-4af2-a129-bd7f992ab7c4" providerId="ADAL" clId="{3E53F70F-F77D-49E4-9E9F-DD841D6E519F}" dt="2025-04-24T22:37:02.841" v="1399" actId="255"/>
          <ac:spMkLst>
            <pc:docMk/>
            <pc:sldMk cId="3727642980" sldId="306"/>
            <ac:spMk id="3" creationId="{296C9F65-C885-E4C0-3E5D-A57BBADC0E74}"/>
          </ac:spMkLst>
        </pc:spChg>
        <pc:spChg chg="del">
          <ac:chgData name="Kristi Nelson" userId="5dbf33cd-c4d7-4af2-a129-bd7f992ab7c4" providerId="ADAL" clId="{3E53F70F-F77D-49E4-9E9F-DD841D6E519F}" dt="2025-04-25T13:35:28.486" v="1527" actId="478"/>
          <ac:spMkLst>
            <pc:docMk/>
            <pc:sldMk cId="3727642980" sldId="306"/>
            <ac:spMk id="4" creationId="{913BA741-DA28-B557-8D63-26FC960C1D7C}"/>
          </ac:spMkLst>
        </pc:spChg>
        <pc:spChg chg="del">
          <ac:chgData name="Kristi Nelson" userId="5dbf33cd-c4d7-4af2-a129-bd7f992ab7c4" providerId="ADAL" clId="{3E53F70F-F77D-49E4-9E9F-DD841D6E519F}" dt="2025-04-25T13:35:29.316" v="1528" actId="478"/>
          <ac:spMkLst>
            <pc:docMk/>
            <pc:sldMk cId="3727642980" sldId="306"/>
            <ac:spMk id="6" creationId="{0AD68A0D-BA78-3902-641A-09A64CDA22D1}"/>
          </ac:spMkLst>
        </pc:spChg>
        <pc:spChg chg="mod">
          <ac:chgData name="Kristi Nelson" userId="5dbf33cd-c4d7-4af2-a129-bd7f992ab7c4" providerId="ADAL" clId="{3E53F70F-F77D-49E4-9E9F-DD841D6E519F}" dt="2025-04-25T13:35:30.155" v="1529"/>
          <ac:spMkLst>
            <pc:docMk/>
            <pc:sldMk cId="3727642980" sldId="306"/>
            <ac:spMk id="7" creationId="{558EAE54-9846-9EF0-8357-3786A5D73D14}"/>
          </ac:spMkLst>
        </pc:spChg>
        <pc:spChg chg="mod">
          <ac:chgData name="Kristi Nelson" userId="5dbf33cd-c4d7-4af2-a129-bd7f992ab7c4" providerId="ADAL" clId="{3E53F70F-F77D-49E4-9E9F-DD841D6E519F}" dt="2025-04-25T13:35:30.155" v="1529"/>
          <ac:spMkLst>
            <pc:docMk/>
            <pc:sldMk cId="3727642980" sldId="306"/>
            <ac:spMk id="8" creationId="{A666472D-E275-ECBF-D0FC-469E40EA4C33}"/>
          </ac:spMkLst>
        </pc:spChg>
        <pc:grpChg chg="add mod">
          <ac:chgData name="Kristi Nelson" userId="5dbf33cd-c4d7-4af2-a129-bd7f992ab7c4" providerId="ADAL" clId="{3E53F70F-F77D-49E4-9E9F-DD841D6E519F}" dt="2025-04-25T13:59:43.674" v="1978" actId="962"/>
          <ac:grpSpMkLst>
            <pc:docMk/>
            <pc:sldMk cId="3727642980" sldId="306"/>
            <ac:grpSpMk id="5" creationId="{B2520469-1F8F-59F1-D96D-A1999D2BD454}"/>
          </ac:grpSpMkLst>
        </pc:grpChg>
      </pc:sldChg>
      <pc:sldChg chg="modSp mod">
        <pc:chgData name="Kristi Nelson" userId="5dbf33cd-c4d7-4af2-a129-bd7f992ab7c4" providerId="ADAL" clId="{3E53F70F-F77D-49E4-9E9F-DD841D6E519F}" dt="2025-04-25T13:36:33.931" v="1559" actId="20577"/>
        <pc:sldMkLst>
          <pc:docMk/>
          <pc:sldMk cId="2727525773" sldId="307"/>
        </pc:sldMkLst>
        <pc:spChg chg="mod">
          <ac:chgData name="Kristi Nelson" userId="5dbf33cd-c4d7-4af2-a129-bd7f992ab7c4" providerId="ADAL" clId="{3E53F70F-F77D-49E4-9E9F-DD841D6E519F}" dt="2025-04-25T13:36:33.931" v="1559" actId="20577"/>
          <ac:spMkLst>
            <pc:docMk/>
            <pc:sldMk cId="2727525773" sldId="307"/>
            <ac:spMk id="2" creationId="{D1605BA2-A730-A69D-33A8-B03C75AC59FB}"/>
          </ac:spMkLst>
        </pc:spChg>
        <pc:spChg chg="mod">
          <ac:chgData name="Kristi Nelson" userId="5dbf33cd-c4d7-4af2-a129-bd7f992ab7c4" providerId="ADAL" clId="{3E53F70F-F77D-49E4-9E9F-DD841D6E519F}" dt="2025-04-24T22:38:06.631" v="1403" actId="1076"/>
          <ac:spMkLst>
            <pc:docMk/>
            <pc:sldMk cId="2727525773" sldId="307"/>
            <ac:spMk id="4" creationId="{8155A663-E4DB-638C-EE52-C3777DF863DB}"/>
          </ac:spMkLst>
        </pc:spChg>
      </pc:sldChg>
      <pc:sldChg chg="addSp delSp modSp mod">
        <pc:chgData name="Kristi Nelson" userId="5dbf33cd-c4d7-4af2-a129-bd7f992ab7c4" providerId="ADAL" clId="{3E53F70F-F77D-49E4-9E9F-DD841D6E519F}" dt="2025-04-25T13:55:56.843" v="1915" actId="962"/>
        <pc:sldMkLst>
          <pc:docMk/>
          <pc:sldMk cId="2443135228" sldId="308"/>
        </pc:sldMkLst>
        <pc:spChg chg="mod">
          <ac:chgData name="Kristi Nelson" userId="5dbf33cd-c4d7-4af2-a129-bd7f992ab7c4" providerId="ADAL" clId="{3E53F70F-F77D-49E4-9E9F-DD841D6E519F}" dt="2025-04-25T13:39:48.415" v="1643" actId="20577"/>
          <ac:spMkLst>
            <pc:docMk/>
            <pc:sldMk cId="2443135228" sldId="308"/>
            <ac:spMk id="2" creationId="{F9C9E9A4-ECBE-8144-9EEA-3DDE3FE9B4B8}"/>
          </ac:spMkLst>
        </pc:spChg>
        <pc:spChg chg="mod">
          <ac:chgData name="Kristi Nelson" userId="5dbf33cd-c4d7-4af2-a129-bd7f992ab7c4" providerId="ADAL" clId="{3E53F70F-F77D-49E4-9E9F-DD841D6E519F}" dt="2025-04-25T13:37:35.013" v="1591" actId="113"/>
          <ac:spMkLst>
            <pc:docMk/>
            <pc:sldMk cId="2443135228" sldId="308"/>
            <ac:spMk id="3" creationId="{4BE1A451-6F34-71EF-D8C8-0B03E2C0AE6B}"/>
          </ac:spMkLst>
        </pc:spChg>
        <pc:spChg chg="del mod">
          <ac:chgData name="Kristi Nelson" userId="5dbf33cd-c4d7-4af2-a129-bd7f992ab7c4" providerId="ADAL" clId="{3E53F70F-F77D-49E4-9E9F-DD841D6E519F}" dt="2025-04-25T13:32:15.320" v="1437" actId="478"/>
          <ac:spMkLst>
            <pc:docMk/>
            <pc:sldMk cId="2443135228" sldId="308"/>
            <ac:spMk id="4" creationId="{971E10D2-F45C-7BA6-BA8A-16B52CB89883}"/>
          </ac:spMkLst>
        </pc:spChg>
        <pc:spChg chg="del">
          <ac:chgData name="Kristi Nelson" userId="5dbf33cd-c4d7-4af2-a129-bd7f992ab7c4" providerId="ADAL" clId="{3E53F70F-F77D-49E4-9E9F-DD841D6E519F}" dt="2025-04-25T13:32:14.431" v="1436" actId="478"/>
          <ac:spMkLst>
            <pc:docMk/>
            <pc:sldMk cId="2443135228" sldId="308"/>
            <ac:spMk id="5" creationId="{539F9C2D-6483-4991-BEF2-38AA12EAD448}"/>
          </ac:spMkLst>
        </pc:spChg>
        <pc:spChg chg="mod">
          <ac:chgData name="Kristi Nelson" userId="5dbf33cd-c4d7-4af2-a129-bd7f992ab7c4" providerId="ADAL" clId="{3E53F70F-F77D-49E4-9E9F-DD841D6E519F}" dt="2025-04-25T13:32:16.200" v="1438"/>
          <ac:spMkLst>
            <pc:docMk/>
            <pc:sldMk cId="2443135228" sldId="308"/>
            <ac:spMk id="7" creationId="{DFCF4EF4-5949-FE57-E61E-EB0ABDF403AC}"/>
          </ac:spMkLst>
        </pc:spChg>
        <pc:spChg chg="mod">
          <ac:chgData name="Kristi Nelson" userId="5dbf33cd-c4d7-4af2-a129-bd7f992ab7c4" providerId="ADAL" clId="{3E53F70F-F77D-49E4-9E9F-DD841D6E519F}" dt="2025-04-25T13:32:16.200" v="1438"/>
          <ac:spMkLst>
            <pc:docMk/>
            <pc:sldMk cId="2443135228" sldId="308"/>
            <ac:spMk id="8" creationId="{F029485C-3FEB-DFDE-FF77-646032FF3BD5}"/>
          </ac:spMkLst>
        </pc:spChg>
        <pc:grpChg chg="add mod">
          <ac:chgData name="Kristi Nelson" userId="5dbf33cd-c4d7-4af2-a129-bd7f992ab7c4" providerId="ADAL" clId="{3E53F70F-F77D-49E4-9E9F-DD841D6E519F}" dt="2025-04-25T13:55:56.843" v="1915" actId="962"/>
          <ac:grpSpMkLst>
            <pc:docMk/>
            <pc:sldMk cId="2443135228" sldId="308"/>
            <ac:grpSpMk id="6" creationId="{D5719BA0-D551-1BAA-2396-8BE96135C46D}"/>
          </ac:grpSpMkLst>
        </pc:grpChg>
      </pc:sldChg>
      <pc:sldChg chg="addSp delSp modSp mod">
        <pc:chgData name="Kristi Nelson" userId="5dbf33cd-c4d7-4af2-a129-bd7f992ab7c4" providerId="ADAL" clId="{3E53F70F-F77D-49E4-9E9F-DD841D6E519F}" dt="2025-04-25T13:55:59.378" v="1918" actId="962"/>
        <pc:sldMkLst>
          <pc:docMk/>
          <pc:sldMk cId="1230496257" sldId="309"/>
        </pc:sldMkLst>
        <pc:spChg chg="mod">
          <ac:chgData name="Kristi Nelson" userId="5dbf33cd-c4d7-4af2-a129-bd7f992ab7c4" providerId="ADAL" clId="{3E53F70F-F77D-49E4-9E9F-DD841D6E519F}" dt="2025-04-25T13:38:09.288" v="1600" actId="20577"/>
          <ac:spMkLst>
            <pc:docMk/>
            <pc:sldMk cId="1230496257" sldId="309"/>
            <ac:spMk id="2" creationId="{C0346991-AD3B-46B5-CFD8-61CA4A229ED5}"/>
          </ac:spMkLst>
        </pc:spChg>
        <pc:spChg chg="mod">
          <ac:chgData name="Kristi Nelson" userId="5dbf33cd-c4d7-4af2-a129-bd7f992ab7c4" providerId="ADAL" clId="{3E53F70F-F77D-49E4-9E9F-DD841D6E519F}" dt="2025-04-25T13:38:24.453" v="1605" actId="20577"/>
          <ac:spMkLst>
            <pc:docMk/>
            <pc:sldMk cId="1230496257" sldId="309"/>
            <ac:spMk id="3" creationId="{9C10B35F-5B5B-776B-880E-64D451F52729}"/>
          </ac:spMkLst>
        </pc:spChg>
        <pc:spChg chg="del mod">
          <ac:chgData name="Kristi Nelson" userId="5dbf33cd-c4d7-4af2-a129-bd7f992ab7c4" providerId="ADAL" clId="{3E53F70F-F77D-49E4-9E9F-DD841D6E519F}" dt="2025-04-25T13:32:40.470" v="1446" actId="478"/>
          <ac:spMkLst>
            <pc:docMk/>
            <pc:sldMk cId="1230496257" sldId="309"/>
            <ac:spMk id="4" creationId="{A4B1E008-A2FF-E03B-837E-293D686C511D}"/>
          </ac:spMkLst>
        </pc:spChg>
        <pc:spChg chg="del">
          <ac:chgData name="Kristi Nelson" userId="5dbf33cd-c4d7-4af2-a129-bd7f992ab7c4" providerId="ADAL" clId="{3E53F70F-F77D-49E4-9E9F-DD841D6E519F}" dt="2025-04-25T13:32:39.710" v="1445" actId="478"/>
          <ac:spMkLst>
            <pc:docMk/>
            <pc:sldMk cId="1230496257" sldId="309"/>
            <ac:spMk id="5" creationId="{C052601E-5D50-6943-C0F8-2398AC0A804C}"/>
          </ac:spMkLst>
        </pc:spChg>
        <pc:spChg chg="mod">
          <ac:chgData name="Kristi Nelson" userId="5dbf33cd-c4d7-4af2-a129-bd7f992ab7c4" providerId="ADAL" clId="{3E53F70F-F77D-49E4-9E9F-DD841D6E519F}" dt="2025-04-25T13:32:41.450" v="1447"/>
          <ac:spMkLst>
            <pc:docMk/>
            <pc:sldMk cId="1230496257" sldId="309"/>
            <ac:spMk id="7" creationId="{6BAC1565-D542-137F-EA65-8959FD6873BE}"/>
          </ac:spMkLst>
        </pc:spChg>
        <pc:spChg chg="mod">
          <ac:chgData name="Kristi Nelson" userId="5dbf33cd-c4d7-4af2-a129-bd7f992ab7c4" providerId="ADAL" clId="{3E53F70F-F77D-49E4-9E9F-DD841D6E519F}" dt="2025-04-24T21:31:33.838" v="26" actId="962"/>
          <ac:spMkLst>
            <pc:docMk/>
            <pc:sldMk cId="1230496257" sldId="309"/>
            <ac:spMk id="8" creationId="{8714B7F7-2AC8-6F97-579C-43727B8754C8}"/>
          </ac:spMkLst>
        </pc:spChg>
        <pc:spChg chg="mod">
          <ac:chgData name="Kristi Nelson" userId="5dbf33cd-c4d7-4af2-a129-bd7f992ab7c4" providerId="ADAL" clId="{3E53F70F-F77D-49E4-9E9F-DD841D6E519F}" dt="2025-04-25T13:32:41.450" v="1447"/>
          <ac:spMkLst>
            <pc:docMk/>
            <pc:sldMk cId="1230496257" sldId="309"/>
            <ac:spMk id="10" creationId="{460BC33F-FAB9-78C4-0A25-68A4A8AB5428}"/>
          </ac:spMkLst>
        </pc:spChg>
        <pc:grpChg chg="add mod">
          <ac:chgData name="Kristi Nelson" userId="5dbf33cd-c4d7-4af2-a129-bd7f992ab7c4" providerId="ADAL" clId="{3E53F70F-F77D-49E4-9E9F-DD841D6E519F}" dt="2025-04-25T13:55:59.378" v="1918" actId="962"/>
          <ac:grpSpMkLst>
            <pc:docMk/>
            <pc:sldMk cId="1230496257" sldId="309"/>
            <ac:grpSpMk id="6" creationId="{6F06C8F3-B7B5-4483-8EB5-AA0A7A87ADC7}"/>
          </ac:grpSpMkLst>
        </pc:grpChg>
      </pc:sldChg>
      <pc:sldChg chg="addSp delSp modSp mod">
        <pc:chgData name="Kristi Nelson" userId="5dbf33cd-c4d7-4af2-a129-bd7f992ab7c4" providerId="ADAL" clId="{3E53F70F-F77D-49E4-9E9F-DD841D6E519F}" dt="2025-04-25T13:59:34.145" v="1966" actId="962"/>
        <pc:sldMkLst>
          <pc:docMk/>
          <pc:sldMk cId="1822446429" sldId="311"/>
        </pc:sldMkLst>
        <pc:spChg chg="mod">
          <ac:chgData name="Kristi Nelson" userId="5dbf33cd-c4d7-4af2-a129-bd7f992ab7c4" providerId="ADAL" clId="{3E53F70F-F77D-49E4-9E9F-DD841D6E519F}" dt="2025-04-25T13:43:09.067" v="1712" actId="1076"/>
          <ac:spMkLst>
            <pc:docMk/>
            <pc:sldMk cId="1822446429" sldId="311"/>
            <ac:spMk id="2" creationId="{11018A80-8607-AEC8-E386-D5F730FA2D9E}"/>
          </ac:spMkLst>
        </pc:spChg>
        <pc:spChg chg="del">
          <ac:chgData name="Kristi Nelson" userId="5dbf33cd-c4d7-4af2-a129-bd7f992ab7c4" providerId="ADAL" clId="{3E53F70F-F77D-49E4-9E9F-DD841D6E519F}" dt="2025-04-25T13:34:25.476" v="1492" actId="478"/>
          <ac:spMkLst>
            <pc:docMk/>
            <pc:sldMk cId="1822446429" sldId="311"/>
            <ac:spMk id="4" creationId="{80A33134-1C17-6F79-35AB-45298CA72FD5}"/>
          </ac:spMkLst>
        </pc:spChg>
        <pc:spChg chg="mod">
          <ac:chgData name="Kristi Nelson" userId="5dbf33cd-c4d7-4af2-a129-bd7f992ab7c4" providerId="ADAL" clId="{3E53F70F-F77D-49E4-9E9F-DD841D6E519F}" dt="2025-04-25T13:34:26.150" v="1493"/>
          <ac:spMkLst>
            <pc:docMk/>
            <pc:sldMk cId="1822446429" sldId="311"/>
            <ac:spMk id="6" creationId="{4DAFFC6E-D90F-AA11-9B2F-CDD0FF4C413A}"/>
          </ac:spMkLst>
        </pc:spChg>
        <pc:spChg chg="del">
          <ac:chgData name="Kristi Nelson" userId="5dbf33cd-c4d7-4af2-a129-bd7f992ab7c4" providerId="ADAL" clId="{3E53F70F-F77D-49E4-9E9F-DD841D6E519F}" dt="2025-04-25T13:34:24.691" v="1491" actId="478"/>
          <ac:spMkLst>
            <pc:docMk/>
            <pc:sldMk cId="1822446429" sldId="311"/>
            <ac:spMk id="7" creationId="{B6E88E4D-5AFA-25B8-6020-7608846F427C}"/>
          </ac:spMkLst>
        </pc:spChg>
        <pc:spChg chg="mod">
          <ac:chgData name="Kristi Nelson" userId="5dbf33cd-c4d7-4af2-a129-bd7f992ab7c4" providerId="ADAL" clId="{3E53F70F-F77D-49E4-9E9F-DD841D6E519F}" dt="2025-04-25T13:34:26.150" v="1493"/>
          <ac:spMkLst>
            <pc:docMk/>
            <pc:sldMk cId="1822446429" sldId="311"/>
            <ac:spMk id="8" creationId="{A4E543B1-EF3C-B3ED-89D2-2E2E806E6195}"/>
          </ac:spMkLst>
        </pc:spChg>
        <pc:grpChg chg="add mod">
          <ac:chgData name="Kristi Nelson" userId="5dbf33cd-c4d7-4af2-a129-bd7f992ab7c4" providerId="ADAL" clId="{3E53F70F-F77D-49E4-9E9F-DD841D6E519F}" dt="2025-04-25T13:59:34.145" v="1966" actId="962"/>
          <ac:grpSpMkLst>
            <pc:docMk/>
            <pc:sldMk cId="1822446429" sldId="311"/>
            <ac:grpSpMk id="5" creationId="{597D473B-9244-8356-BDFD-86176992261E}"/>
          </ac:grpSpMkLst>
        </pc:grpChg>
      </pc:sldChg>
      <pc:sldChg chg="addSp delSp modSp mod">
        <pc:chgData name="Kristi Nelson" userId="5dbf33cd-c4d7-4af2-a129-bd7f992ab7c4" providerId="ADAL" clId="{3E53F70F-F77D-49E4-9E9F-DD841D6E519F}" dt="2025-04-25T13:55:57.663" v="1916" actId="962"/>
        <pc:sldMkLst>
          <pc:docMk/>
          <pc:sldMk cId="3116315824" sldId="312"/>
        </pc:sldMkLst>
        <pc:spChg chg="mod">
          <ac:chgData name="Kristi Nelson" userId="5dbf33cd-c4d7-4af2-a129-bd7f992ab7c4" providerId="ADAL" clId="{3E53F70F-F77D-49E4-9E9F-DD841D6E519F}" dt="2025-04-25T13:39:40.165" v="1638" actId="20577"/>
          <ac:spMkLst>
            <pc:docMk/>
            <pc:sldMk cId="3116315824" sldId="312"/>
            <ac:spMk id="2" creationId="{F9C9E9A4-ECBE-8144-9EEA-3DDE3FE9B4B8}"/>
          </ac:spMkLst>
        </pc:spChg>
        <pc:spChg chg="mod">
          <ac:chgData name="Kristi Nelson" userId="5dbf33cd-c4d7-4af2-a129-bd7f992ab7c4" providerId="ADAL" clId="{3E53F70F-F77D-49E4-9E9F-DD841D6E519F}" dt="2025-04-24T22:38:45.502" v="1405" actId="255"/>
          <ac:spMkLst>
            <pc:docMk/>
            <pc:sldMk cId="3116315824" sldId="312"/>
            <ac:spMk id="3" creationId="{4BE1A451-6F34-71EF-D8C8-0B03E2C0AE6B}"/>
          </ac:spMkLst>
        </pc:spChg>
        <pc:spChg chg="del mod">
          <ac:chgData name="Kristi Nelson" userId="5dbf33cd-c4d7-4af2-a129-bd7f992ab7c4" providerId="ADAL" clId="{3E53F70F-F77D-49E4-9E9F-DD841D6E519F}" dt="2025-04-25T13:32:20.610" v="1440" actId="478"/>
          <ac:spMkLst>
            <pc:docMk/>
            <pc:sldMk cId="3116315824" sldId="312"/>
            <ac:spMk id="4" creationId="{971E10D2-F45C-7BA6-BA8A-16B52CB89883}"/>
          </ac:spMkLst>
        </pc:spChg>
        <pc:spChg chg="del">
          <ac:chgData name="Kristi Nelson" userId="5dbf33cd-c4d7-4af2-a129-bd7f992ab7c4" providerId="ADAL" clId="{3E53F70F-F77D-49E4-9E9F-DD841D6E519F}" dt="2025-04-25T13:32:19.890" v="1439" actId="478"/>
          <ac:spMkLst>
            <pc:docMk/>
            <pc:sldMk cId="3116315824" sldId="312"/>
            <ac:spMk id="5" creationId="{539F9C2D-6483-4991-BEF2-38AA12EAD448}"/>
          </ac:spMkLst>
        </pc:spChg>
        <pc:spChg chg="mod">
          <ac:chgData name="Kristi Nelson" userId="5dbf33cd-c4d7-4af2-a129-bd7f992ab7c4" providerId="ADAL" clId="{3E53F70F-F77D-49E4-9E9F-DD841D6E519F}" dt="2025-04-24T21:40:03.466" v="316" actId="1076"/>
          <ac:spMkLst>
            <pc:docMk/>
            <pc:sldMk cId="3116315824" sldId="312"/>
            <ac:spMk id="6" creationId="{32BFACDF-2EA2-C343-F3B3-4FFAD3289978}"/>
          </ac:spMkLst>
        </pc:spChg>
        <pc:spChg chg="mod">
          <ac:chgData name="Kristi Nelson" userId="5dbf33cd-c4d7-4af2-a129-bd7f992ab7c4" providerId="ADAL" clId="{3E53F70F-F77D-49E4-9E9F-DD841D6E519F}" dt="2025-04-25T13:32:21.497" v="1441"/>
          <ac:spMkLst>
            <pc:docMk/>
            <pc:sldMk cId="3116315824" sldId="312"/>
            <ac:spMk id="9" creationId="{5835A6FC-2A68-B7D9-BCAD-8C58FB46848B}"/>
          </ac:spMkLst>
        </pc:spChg>
        <pc:spChg chg="mod">
          <ac:chgData name="Kristi Nelson" userId="5dbf33cd-c4d7-4af2-a129-bd7f992ab7c4" providerId="ADAL" clId="{3E53F70F-F77D-49E4-9E9F-DD841D6E519F}" dt="2025-04-25T13:32:21.497" v="1441"/>
          <ac:spMkLst>
            <pc:docMk/>
            <pc:sldMk cId="3116315824" sldId="312"/>
            <ac:spMk id="10" creationId="{E61681C1-3865-BB41-3E90-54028C6D326C}"/>
          </ac:spMkLst>
        </pc:spChg>
        <pc:grpChg chg="add mod">
          <ac:chgData name="Kristi Nelson" userId="5dbf33cd-c4d7-4af2-a129-bd7f992ab7c4" providerId="ADAL" clId="{3E53F70F-F77D-49E4-9E9F-DD841D6E519F}" dt="2025-04-25T13:55:57.663" v="1916" actId="962"/>
          <ac:grpSpMkLst>
            <pc:docMk/>
            <pc:sldMk cId="3116315824" sldId="312"/>
            <ac:grpSpMk id="8" creationId="{357EA562-0F02-922F-95E8-303458455480}"/>
          </ac:grpSpMkLst>
        </pc:grpChg>
      </pc:sldChg>
      <pc:sldChg chg="addSp delSp modSp mod">
        <pc:chgData name="Kristi Nelson" userId="5dbf33cd-c4d7-4af2-a129-bd7f992ab7c4" providerId="ADAL" clId="{3E53F70F-F77D-49E4-9E9F-DD841D6E519F}" dt="2025-04-25T13:55:58.645" v="1917" actId="962"/>
        <pc:sldMkLst>
          <pc:docMk/>
          <pc:sldMk cId="4144671419" sldId="313"/>
        </pc:sldMkLst>
        <pc:spChg chg="mod">
          <ac:chgData name="Kristi Nelson" userId="5dbf33cd-c4d7-4af2-a129-bd7f992ab7c4" providerId="ADAL" clId="{3E53F70F-F77D-49E4-9E9F-DD841D6E519F}" dt="2025-04-25T13:39:35.854" v="1636" actId="20577"/>
          <ac:spMkLst>
            <pc:docMk/>
            <pc:sldMk cId="4144671419" sldId="313"/>
            <ac:spMk id="2" creationId="{F9C9E9A4-ECBE-8144-9EEA-3DDE3FE9B4B8}"/>
          </ac:spMkLst>
        </pc:spChg>
        <pc:spChg chg="mod">
          <ac:chgData name="Kristi Nelson" userId="5dbf33cd-c4d7-4af2-a129-bd7f992ab7c4" providerId="ADAL" clId="{3E53F70F-F77D-49E4-9E9F-DD841D6E519F}" dt="2025-04-24T21:40:25.759" v="320" actId="20577"/>
          <ac:spMkLst>
            <pc:docMk/>
            <pc:sldMk cId="4144671419" sldId="313"/>
            <ac:spMk id="3" creationId="{4BE1A451-6F34-71EF-D8C8-0B03E2C0AE6B}"/>
          </ac:spMkLst>
        </pc:spChg>
        <pc:spChg chg="del mod">
          <ac:chgData name="Kristi Nelson" userId="5dbf33cd-c4d7-4af2-a129-bd7f992ab7c4" providerId="ADAL" clId="{3E53F70F-F77D-49E4-9E9F-DD841D6E519F}" dt="2025-04-25T13:32:27.170" v="1443" actId="478"/>
          <ac:spMkLst>
            <pc:docMk/>
            <pc:sldMk cId="4144671419" sldId="313"/>
            <ac:spMk id="4" creationId="{971E10D2-F45C-7BA6-BA8A-16B52CB89883}"/>
          </ac:spMkLst>
        </pc:spChg>
        <pc:spChg chg="del mod">
          <ac:chgData name="Kristi Nelson" userId="5dbf33cd-c4d7-4af2-a129-bd7f992ab7c4" providerId="ADAL" clId="{3E53F70F-F77D-49E4-9E9F-DD841D6E519F}" dt="2025-04-25T13:32:26.260" v="1442" actId="478"/>
          <ac:spMkLst>
            <pc:docMk/>
            <pc:sldMk cId="4144671419" sldId="313"/>
            <ac:spMk id="5" creationId="{539F9C2D-6483-4991-BEF2-38AA12EAD448}"/>
          </ac:spMkLst>
        </pc:spChg>
        <pc:spChg chg="mod">
          <ac:chgData name="Kristi Nelson" userId="5dbf33cd-c4d7-4af2-a129-bd7f992ab7c4" providerId="ADAL" clId="{3E53F70F-F77D-49E4-9E9F-DD841D6E519F}" dt="2025-04-25T13:32:28.150" v="1444"/>
          <ac:spMkLst>
            <pc:docMk/>
            <pc:sldMk cId="4144671419" sldId="313"/>
            <ac:spMk id="9" creationId="{3259288D-9025-4C7B-D651-416726FE5E1D}"/>
          </ac:spMkLst>
        </pc:spChg>
        <pc:spChg chg="mod">
          <ac:chgData name="Kristi Nelson" userId="5dbf33cd-c4d7-4af2-a129-bd7f992ab7c4" providerId="ADAL" clId="{3E53F70F-F77D-49E4-9E9F-DD841D6E519F}" dt="2025-04-25T13:32:28.150" v="1444"/>
          <ac:spMkLst>
            <pc:docMk/>
            <pc:sldMk cId="4144671419" sldId="313"/>
            <ac:spMk id="10" creationId="{1DD185A0-0A50-198B-747B-BC1362D30DAA}"/>
          </ac:spMkLst>
        </pc:spChg>
        <pc:grpChg chg="add mod">
          <ac:chgData name="Kristi Nelson" userId="5dbf33cd-c4d7-4af2-a129-bd7f992ab7c4" providerId="ADAL" clId="{3E53F70F-F77D-49E4-9E9F-DD841D6E519F}" dt="2025-04-25T13:55:58.645" v="1917" actId="962"/>
          <ac:grpSpMkLst>
            <pc:docMk/>
            <pc:sldMk cId="4144671419" sldId="313"/>
            <ac:grpSpMk id="8" creationId="{04CD54EB-9DC2-84EA-2E20-8BB619230F59}"/>
          </ac:grpSpMkLst>
        </pc:grpChg>
      </pc:sldChg>
      <pc:sldChg chg="modSp mod">
        <pc:chgData name="Kristi Nelson" userId="5dbf33cd-c4d7-4af2-a129-bd7f992ab7c4" providerId="ADAL" clId="{3E53F70F-F77D-49E4-9E9F-DD841D6E519F}" dt="2025-04-25T13:38:54.304" v="1616" actId="113"/>
        <pc:sldMkLst>
          <pc:docMk/>
          <pc:sldMk cId="1747554881" sldId="314"/>
        </pc:sldMkLst>
        <pc:spChg chg="mod">
          <ac:chgData name="Kristi Nelson" userId="5dbf33cd-c4d7-4af2-a129-bd7f992ab7c4" providerId="ADAL" clId="{3E53F70F-F77D-49E4-9E9F-DD841D6E519F}" dt="2025-04-25T13:38:46.514" v="1614" actId="1076"/>
          <ac:spMkLst>
            <pc:docMk/>
            <pc:sldMk cId="1747554881" sldId="314"/>
            <ac:spMk id="2" creationId="{C0346991-AD3B-46B5-CFD8-61CA4A229ED5}"/>
          </ac:spMkLst>
        </pc:spChg>
        <pc:spChg chg="mod">
          <ac:chgData name="Kristi Nelson" userId="5dbf33cd-c4d7-4af2-a129-bd7f992ab7c4" providerId="ADAL" clId="{3E53F70F-F77D-49E4-9E9F-DD841D6E519F}" dt="2025-04-25T13:38:54.304" v="1616" actId="113"/>
          <ac:spMkLst>
            <pc:docMk/>
            <pc:sldMk cId="1747554881" sldId="314"/>
            <ac:spMk id="3" creationId="{9C10B35F-5B5B-776B-880E-64D451F52729}"/>
          </ac:spMkLst>
        </pc:spChg>
        <pc:spChg chg="mod">
          <ac:chgData name="Kristi Nelson" userId="5dbf33cd-c4d7-4af2-a129-bd7f992ab7c4" providerId="ADAL" clId="{3E53F70F-F77D-49E4-9E9F-DD841D6E519F}" dt="2025-04-25T13:38:49.544" v="1615" actId="1076"/>
          <ac:spMkLst>
            <pc:docMk/>
            <pc:sldMk cId="1747554881" sldId="314"/>
            <ac:spMk id="8" creationId="{8714B7F7-2AC8-6F97-579C-43727B8754C8}"/>
          </ac:spMkLst>
        </pc:spChg>
      </pc:sldChg>
      <pc:sldChg chg="addSp delSp modSp mod">
        <pc:chgData name="Kristi Nelson" userId="5dbf33cd-c4d7-4af2-a129-bd7f992ab7c4" providerId="ADAL" clId="{3E53F70F-F77D-49E4-9E9F-DD841D6E519F}" dt="2025-04-25T14:02:44.696" v="2080"/>
        <pc:sldMkLst>
          <pc:docMk/>
          <pc:sldMk cId="3089585104" sldId="315"/>
        </pc:sldMkLst>
        <pc:spChg chg="mod">
          <ac:chgData name="Kristi Nelson" userId="5dbf33cd-c4d7-4af2-a129-bd7f992ab7c4" providerId="ADAL" clId="{3E53F70F-F77D-49E4-9E9F-DD841D6E519F}" dt="2025-04-25T13:47:52.819" v="1830" actId="20577"/>
          <ac:spMkLst>
            <pc:docMk/>
            <pc:sldMk cId="3089585104" sldId="315"/>
            <ac:spMk id="2" creationId="{EFD5473E-1F4E-FF73-1D6F-B4E904A60A74}"/>
          </ac:spMkLst>
        </pc:spChg>
        <pc:spChg chg="add del mod">
          <ac:chgData name="Kristi Nelson" userId="5dbf33cd-c4d7-4af2-a129-bd7f992ab7c4" providerId="ADAL" clId="{3E53F70F-F77D-49E4-9E9F-DD841D6E519F}" dt="2025-04-25T13:58:35.979" v="1954" actId="478"/>
          <ac:spMkLst>
            <pc:docMk/>
            <pc:sldMk cId="3089585104" sldId="315"/>
            <ac:spMk id="3" creationId="{309B799D-AAD2-F92A-AD83-8EE3F08CE33A}"/>
          </ac:spMkLst>
        </pc:spChg>
        <pc:spChg chg="del">
          <ac:chgData name="Kristi Nelson" userId="5dbf33cd-c4d7-4af2-a129-bd7f992ab7c4" providerId="ADAL" clId="{3E53F70F-F77D-49E4-9E9F-DD841D6E519F}" dt="2025-04-25T13:33:56.353" v="1484" actId="478"/>
          <ac:spMkLst>
            <pc:docMk/>
            <pc:sldMk cId="3089585104" sldId="315"/>
            <ac:spMk id="4" creationId="{E60E4C26-4FD1-8271-D0BB-0D8290A70416}"/>
          </ac:spMkLst>
        </pc:spChg>
        <pc:spChg chg="del">
          <ac:chgData name="Kristi Nelson" userId="5dbf33cd-c4d7-4af2-a129-bd7f992ab7c4" providerId="ADAL" clId="{3E53F70F-F77D-49E4-9E9F-DD841D6E519F}" dt="2025-04-25T13:33:49.326" v="1481" actId="478"/>
          <ac:spMkLst>
            <pc:docMk/>
            <pc:sldMk cId="3089585104" sldId="315"/>
            <ac:spMk id="5" creationId="{3D28F46D-1CAC-C095-7FCA-980A5E18F661}"/>
          </ac:spMkLst>
        </pc:spChg>
        <pc:spChg chg="add del mod ord">
          <ac:chgData name="Kristi Nelson" userId="5dbf33cd-c4d7-4af2-a129-bd7f992ab7c4" providerId="ADAL" clId="{3E53F70F-F77D-49E4-9E9F-DD841D6E519F}" dt="2025-04-25T14:02:44.696" v="2080"/>
          <ac:spMkLst>
            <pc:docMk/>
            <pc:sldMk cId="3089585104" sldId="315"/>
            <ac:spMk id="7" creationId="{9016B5B8-7BD6-7E10-EE70-1C6CE4894C18}"/>
          </ac:spMkLst>
        </pc:spChg>
        <pc:spChg chg="add del mod">
          <ac:chgData name="Kristi Nelson" userId="5dbf33cd-c4d7-4af2-a129-bd7f992ab7c4" providerId="ADAL" clId="{3E53F70F-F77D-49E4-9E9F-DD841D6E519F}" dt="2025-04-25T13:57:53.124" v="1945" actId="478"/>
          <ac:spMkLst>
            <pc:docMk/>
            <pc:sldMk cId="3089585104" sldId="315"/>
            <ac:spMk id="9" creationId="{BE698CD9-FE93-23D2-9006-9B1C6684FB5C}"/>
          </ac:spMkLst>
        </pc:spChg>
        <pc:spChg chg="mod ord">
          <ac:chgData name="Kristi Nelson" userId="5dbf33cd-c4d7-4af2-a129-bd7f992ab7c4" providerId="ADAL" clId="{3E53F70F-F77D-49E4-9E9F-DD841D6E519F}" dt="2025-04-25T14:02:30.446" v="2077" actId="13244"/>
          <ac:spMkLst>
            <pc:docMk/>
            <pc:sldMk cId="3089585104" sldId="315"/>
            <ac:spMk id="10" creationId="{68AA2D76-5FEC-B769-3EE7-89C47A0E5ED4}"/>
          </ac:spMkLst>
        </pc:spChg>
        <pc:spChg chg="mod ord">
          <ac:chgData name="Kristi Nelson" userId="5dbf33cd-c4d7-4af2-a129-bd7f992ab7c4" providerId="ADAL" clId="{3E53F70F-F77D-49E4-9E9F-DD841D6E519F}" dt="2025-04-25T14:02:21.686" v="2076" actId="13244"/>
          <ac:spMkLst>
            <pc:docMk/>
            <pc:sldMk cId="3089585104" sldId="315"/>
            <ac:spMk id="11" creationId="{89B059FA-B9EA-26F6-0440-060F46227EF6}"/>
          </ac:spMkLst>
        </pc:spChg>
        <pc:spChg chg="mod">
          <ac:chgData name="Kristi Nelson" userId="5dbf33cd-c4d7-4af2-a129-bd7f992ab7c4" providerId="ADAL" clId="{3E53F70F-F77D-49E4-9E9F-DD841D6E519F}" dt="2025-04-25T13:33:50.711" v="1482"/>
          <ac:spMkLst>
            <pc:docMk/>
            <pc:sldMk cId="3089585104" sldId="315"/>
            <ac:spMk id="12" creationId="{EEA665F8-4B44-E115-1EE2-34BFBD18544D}"/>
          </ac:spMkLst>
        </pc:spChg>
        <pc:spChg chg="mod">
          <ac:chgData name="Kristi Nelson" userId="5dbf33cd-c4d7-4af2-a129-bd7f992ab7c4" providerId="ADAL" clId="{3E53F70F-F77D-49E4-9E9F-DD841D6E519F}" dt="2025-04-25T13:33:50.711" v="1482"/>
          <ac:spMkLst>
            <pc:docMk/>
            <pc:sldMk cId="3089585104" sldId="315"/>
            <ac:spMk id="13" creationId="{AE7B3328-6193-81BF-737B-0FA8289F94CA}"/>
          </ac:spMkLst>
        </pc:spChg>
        <pc:spChg chg="add del mod">
          <ac:chgData name="Kristi Nelson" userId="5dbf33cd-c4d7-4af2-a129-bd7f992ab7c4" providerId="ADAL" clId="{3E53F70F-F77D-49E4-9E9F-DD841D6E519F}" dt="2025-04-25T13:58:09.144" v="1949" actId="478"/>
          <ac:spMkLst>
            <pc:docMk/>
            <pc:sldMk cId="3089585104" sldId="315"/>
            <ac:spMk id="15" creationId="{B6C5E6CD-E280-48A1-7A6A-BCB156583D52}"/>
          </ac:spMkLst>
        </pc:spChg>
        <pc:spChg chg="add del mod">
          <ac:chgData name="Kristi Nelson" userId="5dbf33cd-c4d7-4af2-a129-bd7f992ab7c4" providerId="ADAL" clId="{3E53F70F-F77D-49E4-9E9F-DD841D6E519F}" dt="2025-04-25T13:58:46.454" v="1957" actId="478"/>
          <ac:spMkLst>
            <pc:docMk/>
            <pc:sldMk cId="3089585104" sldId="315"/>
            <ac:spMk id="17" creationId="{7182A95B-E94A-1810-A171-F7BA370C1CE8}"/>
          </ac:spMkLst>
        </pc:spChg>
        <pc:grpChg chg="add mod ord">
          <ac:chgData name="Kristi Nelson" userId="5dbf33cd-c4d7-4af2-a129-bd7f992ab7c4" providerId="ADAL" clId="{3E53F70F-F77D-49E4-9E9F-DD841D6E519F}" dt="2025-04-25T14:02:09.115" v="2075" actId="13244"/>
          <ac:grpSpMkLst>
            <pc:docMk/>
            <pc:sldMk cId="3089585104" sldId="315"/>
            <ac:grpSpMk id="8" creationId="{67346292-225E-E82E-881F-78C42BC95818}"/>
          </ac:grpSpMkLst>
        </pc:grpChg>
      </pc:sldChg>
      <pc:sldChg chg="addSp delSp modSp mod">
        <pc:chgData name="Kristi Nelson" userId="5dbf33cd-c4d7-4af2-a129-bd7f992ab7c4" providerId="ADAL" clId="{3E53F70F-F77D-49E4-9E9F-DD841D6E519F}" dt="2025-04-25T13:58:53.407" v="1960" actId="962"/>
        <pc:sldMkLst>
          <pc:docMk/>
          <pc:sldMk cId="2895190914" sldId="316"/>
        </pc:sldMkLst>
        <pc:spChg chg="mod">
          <ac:chgData name="Kristi Nelson" userId="5dbf33cd-c4d7-4af2-a129-bd7f992ab7c4" providerId="ADAL" clId="{3E53F70F-F77D-49E4-9E9F-DD841D6E519F}" dt="2025-04-25T13:47:50.342" v="1829" actId="20577"/>
          <ac:spMkLst>
            <pc:docMk/>
            <pc:sldMk cId="2895190914" sldId="316"/>
            <ac:spMk id="2" creationId="{EFD5473E-1F4E-FF73-1D6F-B4E904A60A74}"/>
          </ac:spMkLst>
        </pc:spChg>
        <pc:spChg chg="del mod">
          <ac:chgData name="Kristi Nelson" userId="5dbf33cd-c4d7-4af2-a129-bd7f992ab7c4" providerId="ADAL" clId="{3E53F70F-F77D-49E4-9E9F-DD841D6E519F}" dt="2025-04-25T13:58:25.428" v="1952" actId="478"/>
          <ac:spMkLst>
            <pc:docMk/>
            <pc:sldMk cId="2895190914" sldId="316"/>
            <ac:spMk id="3" creationId="{309B799D-AAD2-F92A-AD83-8EE3F08CE33A}"/>
          </ac:spMkLst>
        </pc:spChg>
        <pc:spChg chg="del">
          <ac:chgData name="Kristi Nelson" userId="5dbf33cd-c4d7-4af2-a129-bd7f992ab7c4" providerId="ADAL" clId="{3E53F70F-F77D-49E4-9E9F-DD841D6E519F}" dt="2025-04-25T13:34:05.418" v="1486" actId="478"/>
          <ac:spMkLst>
            <pc:docMk/>
            <pc:sldMk cId="2895190914" sldId="316"/>
            <ac:spMk id="4" creationId="{E60E4C26-4FD1-8271-D0BB-0D8290A70416}"/>
          </ac:spMkLst>
        </pc:spChg>
        <pc:spChg chg="del">
          <ac:chgData name="Kristi Nelson" userId="5dbf33cd-c4d7-4af2-a129-bd7f992ab7c4" providerId="ADAL" clId="{3E53F70F-F77D-49E4-9E9F-DD841D6E519F}" dt="2025-04-25T13:34:07.282" v="1487" actId="478"/>
          <ac:spMkLst>
            <pc:docMk/>
            <pc:sldMk cId="2895190914" sldId="316"/>
            <ac:spMk id="5" creationId="{3D28F46D-1CAC-C095-7FCA-980A5E18F661}"/>
          </ac:spMkLst>
        </pc:spChg>
        <pc:spChg chg="del">
          <ac:chgData name="Kristi Nelson" userId="5dbf33cd-c4d7-4af2-a129-bd7f992ab7c4" providerId="ADAL" clId="{3E53F70F-F77D-49E4-9E9F-DD841D6E519F}" dt="2025-04-25T13:34:11.220" v="1489" actId="478"/>
          <ac:spMkLst>
            <pc:docMk/>
            <pc:sldMk cId="2895190914" sldId="316"/>
            <ac:spMk id="7" creationId="{4947052D-927D-8A18-A0DC-191CD805E025}"/>
          </ac:spMkLst>
        </pc:spChg>
        <pc:spChg chg="mod">
          <ac:chgData name="Kristi Nelson" userId="5dbf33cd-c4d7-4af2-a129-bd7f992ab7c4" providerId="ADAL" clId="{3E53F70F-F77D-49E4-9E9F-DD841D6E519F}" dt="2025-04-25T13:34:09.140" v="1488"/>
          <ac:spMkLst>
            <pc:docMk/>
            <pc:sldMk cId="2895190914" sldId="316"/>
            <ac:spMk id="9" creationId="{31B0AA6A-CA3D-1D22-20AC-77AF4DAB081A}"/>
          </ac:spMkLst>
        </pc:spChg>
        <pc:spChg chg="mod">
          <ac:chgData name="Kristi Nelson" userId="5dbf33cd-c4d7-4af2-a129-bd7f992ab7c4" providerId="ADAL" clId="{3E53F70F-F77D-49E4-9E9F-DD841D6E519F}" dt="2025-04-25T13:58:52.304" v="1959" actId="962"/>
          <ac:spMkLst>
            <pc:docMk/>
            <pc:sldMk cId="2895190914" sldId="316"/>
            <ac:spMk id="10" creationId="{68AA2D76-5FEC-B769-3EE7-89C47A0E5ED4}"/>
          </ac:spMkLst>
        </pc:spChg>
        <pc:spChg chg="mod">
          <ac:chgData name="Kristi Nelson" userId="5dbf33cd-c4d7-4af2-a129-bd7f992ab7c4" providerId="ADAL" clId="{3E53F70F-F77D-49E4-9E9F-DD841D6E519F}" dt="2025-04-25T13:34:15.105" v="1490" actId="1076"/>
          <ac:spMkLst>
            <pc:docMk/>
            <pc:sldMk cId="2895190914" sldId="316"/>
            <ac:spMk id="11" creationId="{89B059FA-B9EA-26F6-0440-060F46227EF6}"/>
          </ac:spMkLst>
        </pc:spChg>
        <pc:spChg chg="mod">
          <ac:chgData name="Kristi Nelson" userId="5dbf33cd-c4d7-4af2-a129-bd7f992ab7c4" providerId="ADAL" clId="{3E53F70F-F77D-49E4-9E9F-DD841D6E519F}" dt="2025-04-25T13:34:09.140" v="1488"/>
          <ac:spMkLst>
            <pc:docMk/>
            <pc:sldMk cId="2895190914" sldId="316"/>
            <ac:spMk id="12" creationId="{26DF7EC6-064F-D003-4D68-9250B96B2AC5}"/>
          </ac:spMkLst>
        </pc:spChg>
        <pc:spChg chg="mod">
          <ac:chgData name="Kristi Nelson" userId="5dbf33cd-c4d7-4af2-a129-bd7f992ab7c4" providerId="ADAL" clId="{3E53F70F-F77D-49E4-9E9F-DD841D6E519F}" dt="2025-04-24T22:28:01.723" v="1168" actId="113"/>
          <ac:spMkLst>
            <pc:docMk/>
            <pc:sldMk cId="2895190914" sldId="316"/>
            <ac:spMk id="13" creationId="{56DA5B46-4C20-15F6-3C2A-A187D1415C5E}"/>
          </ac:spMkLst>
        </pc:spChg>
        <pc:spChg chg="add del mod">
          <ac:chgData name="Kristi Nelson" userId="5dbf33cd-c4d7-4af2-a129-bd7f992ab7c4" providerId="ADAL" clId="{3E53F70F-F77D-49E4-9E9F-DD841D6E519F}" dt="2025-04-25T13:58:32.204" v="1953" actId="478"/>
          <ac:spMkLst>
            <pc:docMk/>
            <pc:sldMk cId="2895190914" sldId="316"/>
            <ac:spMk id="15" creationId="{5712E5C8-56A0-E011-AF2F-D934A81D3A8A}"/>
          </ac:spMkLst>
        </pc:spChg>
        <pc:grpChg chg="add mod">
          <ac:chgData name="Kristi Nelson" userId="5dbf33cd-c4d7-4af2-a129-bd7f992ab7c4" providerId="ADAL" clId="{3E53F70F-F77D-49E4-9E9F-DD841D6E519F}" dt="2025-04-25T13:58:53.407" v="1960" actId="962"/>
          <ac:grpSpMkLst>
            <pc:docMk/>
            <pc:sldMk cId="2895190914" sldId="316"/>
            <ac:grpSpMk id="8" creationId="{B67B0803-612B-AD51-E37D-C2042E69553B}"/>
          </ac:grpSpMkLst>
        </pc:grpChg>
      </pc:sldChg>
      <pc:sldChg chg="addSp delSp modSp mod">
        <pc:chgData name="Kristi Nelson" userId="5dbf33cd-c4d7-4af2-a129-bd7f992ab7c4" providerId="ADAL" clId="{3E53F70F-F77D-49E4-9E9F-DD841D6E519F}" dt="2025-04-25T14:06:00.897" v="2115" actId="478"/>
        <pc:sldMkLst>
          <pc:docMk/>
          <pc:sldMk cId="3724305685" sldId="318"/>
        </pc:sldMkLst>
        <pc:spChg chg="add del mod">
          <ac:chgData name="Kristi Nelson" userId="5dbf33cd-c4d7-4af2-a129-bd7f992ab7c4" providerId="ADAL" clId="{3E53F70F-F77D-49E4-9E9F-DD841D6E519F}" dt="2025-04-25T14:01:25.895" v="2070" actId="478"/>
          <ac:spMkLst>
            <pc:docMk/>
            <pc:sldMk cId="3724305685" sldId="318"/>
            <ac:spMk id="2" creationId="{E7E07185-C1E5-7B65-EDDA-AFC321ABE4FA}"/>
          </ac:spMkLst>
        </pc:spChg>
        <pc:spChg chg="add del mod">
          <ac:chgData name="Kristi Nelson" userId="5dbf33cd-c4d7-4af2-a129-bd7f992ab7c4" providerId="ADAL" clId="{3E53F70F-F77D-49E4-9E9F-DD841D6E519F}" dt="2025-04-25T14:06:00.897" v="2115" actId="478"/>
          <ac:spMkLst>
            <pc:docMk/>
            <pc:sldMk cId="3724305685" sldId="318"/>
            <ac:spMk id="4" creationId="{FA76A108-E2EE-4444-69E4-5D42F83D374C}"/>
          </ac:spMkLst>
        </pc:spChg>
        <pc:spChg chg="mod">
          <ac:chgData name="Kristi Nelson" userId="5dbf33cd-c4d7-4af2-a129-bd7f992ab7c4" providerId="ADAL" clId="{3E53F70F-F77D-49E4-9E9F-DD841D6E519F}" dt="2025-04-24T21:31:33.758" v="17" actId="962"/>
          <ac:spMkLst>
            <pc:docMk/>
            <pc:sldMk cId="3724305685" sldId="318"/>
            <ac:spMk id="7" creationId="{4CC2CBB1-F28E-F7FC-C13C-CC6CFABD3689}"/>
          </ac:spMkLst>
        </pc:spChg>
        <pc:spChg chg="mod">
          <ac:chgData name="Kristi Nelson" userId="5dbf33cd-c4d7-4af2-a129-bd7f992ab7c4" providerId="ADAL" clId="{3E53F70F-F77D-49E4-9E9F-DD841D6E519F}" dt="2025-04-24T21:31:33.768" v="18" actId="962"/>
          <ac:spMkLst>
            <pc:docMk/>
            <pc:sldMk cId="3724305685" sldId="318"/>
            <ac:spMk id="11" creationId="{B2D43C53-B2E9-8144-747C-2CF1BA28E638}"/>
          </ac:spMkLst>
        </pc:spChg>
        <pc:picChg chg="mod">
          <ac:chgData name="Kristi Nelson" userId="5dbf33cd-c4d7-4af2-a129-bd7f992ab7c4" providerId="ADAL" clId="{3E53F70F-F77D-49E4-9E9F-DD841D6E519F}" dt="2025-04-25T13:55:50.403" v="1911" actId="962"/>
          <ac:picMkLst>
            <pc:docMk/>
            <pc:sldMk cId="3724305685" sldId="318"/>
            <ac:picMk id="12" creationId="{32213091-3B85-0710-656C-0C921EFB04EA}"/>
          </ac:picMkLst>
        </pc:picChg>
      </pc:sldChg>
      <pc:sldChg chg="modSp mod">
        <pc:chgData name="Kristi Nelson" userId="5dbf33cd-c4d7-4af2-a129-bd7f992ab7c4" providerId="ADAL" clId="{3E53F70F-F77D-49E4-9E9F-DD841D6E519F}" dt="2025-04-25T13:57:46.084" v="1942" actId="962"/>
        <pc:sldMkLst>
          <pc:docMk/>
          <pc:sldMk cId="2075511204" sldId="320"/>
        </pc:sldMkLst>
        <pc:spChg chg="mod">
          <ac:chgData name="Kristi Nelson" userId="5dbf33cd-c4d7-4af2-a129-bd7f992ab7c4" providerId="ADAL" clId="{3E53F70F-F77D-49E4-9E9F-DD841D6E519F}" dt="2025-04-25T13:57:39.025" v="1941" actId="20577"/>
          <ac:spMkLst>
            <pc:docMk/>
            <pc:sldMk cId="2075511204" sldId="320"/>
            <ac:spMk id="2" creationId="{8799E9B9-5A99-E0A9-8C5D-C791451DCB29}"/>
          </ac:spMkLst>
        </pc:spChg>
        <pc:picChg chg="mod">
          <ac:chgData name="Kristi Nelson" userId="5dbf33cd-c4d7-4af2-a129-bd7f992ab7c4" providerId="ADAL" clId="{3E53F70F-F77D-49E4-9E9F-DD841D6E519F}" dt="2025-04-25T13:57:46.084" v="1942" actId="962"/>
          <ac:picMkLst>
            <pc:docMk/>
            <pc:sldMk cId="2075511204" sldId="320"/>
            <ac:picMk id="4" creationId="{3628907E-075E-44D8-BFD0-E25D8E8CD915}"/>
          </ac:picMkLst>
        </pc:picChg>
      </pc:sldChg>
      <pc:sldChg chg="modSp mod">
        <pc:chgData name="Kristi Nelson" userId="5dbf33cd-c4d7-4af2-a129-bd7f992ab7c4" providerId="ADAL" clId="{3E53F70F-F77D-49E4-9E9F-DD841D6E519F}" dt="2025-04-25T13:57:19.263" v="1930" actId="962"/>
        <pc:sldMkLst>
          <pc:docMk/>
          <pc:sldMk cId="1769244268" sldId="322"/>
        </pc:sldMkLst>
        <pc:picChg chg="mod">
          <ac:chgData name="Kristi Nelson" userId="5dbf33cd-c4d7-4af2-a129-bd7f992ab7c4" providerId="ADAL" clId="{3E53F70F-F77D-49E4-9E9F-DD841D6E519F}" dt="2025-04-25T13:57:19.263" v="1930" actId="962"/>
          <ac:picMkLst>
            <pc:docMk/>
            <pc:sldMk cId="1769244268" sldId="322"/>
            <ac:picMk id="4" creationId="{02884B4C-23D3-40F4-ABC9-62DE74934DA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0DC2B-6970-4C8C-8AAA-801FEC8DEA4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7A1AB89E-0010-4332-9750-E22BA3A99892}">
      <dgm:prSet custT="1"/>
      <dgm:spPr>
        <a:solidFill>
          <a:schemeClr val="accent3">
            <a:lumMod val="60000"/>
            <a:lumOff val="40000"/>
          </a:schemeClr>
        </a:solidFill>
      </dgm:spPr>
      <dgm:t>
        <a:bodyPr/>
        <a:lstStyle/>
        <a:p>
          <a:r>
            <a:rPr lang="en-US" sz="1400" b="1" dirty="0">
              <a:solidFill>
                <a:schemeClr val="tx1"/>
              </a:solidFill>
            </a:rPr>
            <a:t>Title IX report</a:t>
          </a:r>
        </a:p>
      </dgm:t>
    </dgm:pt>
    <dgm:pt modelId="{36E2A7AF-4C07-402D-BDA9-0A0D883F0013}" type="parTrans" cxnId="{B8139DA2-FACF-4BF6-8527-DE26FDEAE7C2}">
      <dgm:prSet/>
      <dgm:spPr/>
      <dgm:t>
        <a:bodyPr/>
        <a:lstStyle/>
        <a:p>
          <a:endParaRPr lang="en-US"/>
        </a:p>
      </dgm:t>
    </dgm:pt>
    <dgm:pt modelId="{FDA587BF-732C-4950-8262-ADCA39A9CB3D}" type="sibTrans" cxnId="{B8139DA2-FACF-4BF6-8527-DE26FDEAE7C2}">
      <dgm:prSet/>
      <dgm:spPr/>
      <dgm:t>
        <a:bodyPr/>
        <a:lstStyle/>
        <a:p>
          <a:endParaRPr lang="en-US"/>
        </a:p>
      </dgm:t>
    </dgm:pt>
    <dgm:pt modelId="{3AAC4B0B-12AE-410A-AE6E-189C6577C658}">
      <dgm:prSet custT="1"/>
      <dgm:spPr/>
      <dgm:t>
        <a:bodyPr/>
        <a:lstStyle/>
        <a:p>
          <a:r>
            <a:rPr lang="en-US" sz="1200" dirty="0"/>
            <a:t>Supportive measures</a:t>
          </a:r>
        </a:p>
      </dgm:t>
    </dgm:pt>
    <dgm:pt modelId="{0B1F4D4E-D594-4376-8AD8-D7F6FAD80C5C}" type="parTrans" cxnId="{F132E49B-CA8A-4F4C-AC2F-FCB93D23F67C}">
      <dgm:prSet/>
      <dgm:spPr/>
      <dgm:t>
        <a:bodyPr/>
        <a:lstStyle/>
        <a:p>
          <a:endParaRPr lang="en-US"/>
        </a:p>
      </dgm:t>
    </dgm:pt>
    <dgm:pt modelId="{94D05CB4-34C3-45DA-AB57-1A43BBAD914B}" type="sibTrans" cxnId="{F132E49B-CA8A-4F4C-AC2F-FCB93D23F67C}">
      <dgm:prSet/>
      <dgm:spPr/>
      <dgm:t>
        <a:bodyPr/>
        <a:lstStyle/>
        <a:p>
          <a:endParaRPr lang="en-US"/>
        </a:p>
      </dgm:t>
    </dgm:pt>
    <dgm:pt modelId="{3438238D-5E62-45D2-90EC-DA366AE01546}">
      <dgm:prSet custT="1"/>
      <dgm:spPr/>
      <dgm:t>
        <a:bodyPr/>
        <a:lstStyle/>
        <a:p>
          <a:r>
            <a:rPr lang="en-US" sz="1400" b="1" dirty="0">
              <a:solidFill>
                <a:schemeClr val="tx1"/>
              </a:solidFill>
            </a:rPr>
            <a:t>Formal complaint filed</a:t>
          </a:r>
        </a:p>
      </dgm:t>
    </dgm:pt>
    <dgm:pt modelId="{91329BA9-8A81-4038-BD7A-E690E38A18C7}" type="parTrans" cxnId="{D191CB30-1245-429E-9A31-3EACE705D915}">
      <dgm:prSet/>
      <dgm:spPr/>
      <dgm:t>
        <a:bodyPr/>
        <a:lstStyle/>
        <a:p>
          <a:endParaRPr lang="en-US"/>
        </a:p>
      </dgm:t>
    </dgm:pt>
    <dgm:pt modelId="{9DB3F383-BB8B-4AB8-A191-016C84CD153C}" type="sibTrans" cxnId="{D191CB30-1245-429E-9A31-3EACE705D915}">
      <dgm:prSet/>
      <dgm:spPr/>
      <dgm:t>
        <a:bodyPr/>
        <a:lstStyle/>
        <a:p>
          <a:endParaRPr lang="en-US"/>
        </a:p>
      </dgm:t>
    </dgm:pt>
    <dgm:pt modelId="{7643A705-4177-40AB-9266-CAD3CC7664D6}">
      <dgm:prSet custT="1"/>
      <dgm:spPr/>
      <dgm:t>
        <a:bodyPr/>
        <a:lstStyle/>
        <a:p>
          <a:r>
            <a:rPr lang="en-US" sz="1200" dirty="0"/>
            <a:t>Notice and Advisors</a:t>
          </a:r>
        </a:p>
      </dgm:t>
    </dgm:pt>
    <dgm:pt modelId="{0284902F-8922-42EB-B964-83649785E895}" type="parTrans" cxnId="{F2BDD787-81B3-413C-B297-116EF4684D46}">
      <dgm:prSet/>
      <dgm:spPr/>
      <dgm:t>
        <a:bodyPr/>
        <a:lstStyle/>
        <a:p>
          <a:endParaRPr lang="en-US"/>
        </a:p>
      </dgm:t>
    </dgm:pt>
    <dgm:pt modelId="{7B00CF88-D630-4D68-9688-06062BF91E2C}" type="sibTrans" cxnId="{F2BDD787-81B3-413C-B297-116EF4684D46}">
      <dgm:prSet/>
      <dgm:spPr/>
      <dgm:t>
        <a:bodyPr/>
        <a:lstStyle/>
        <a:p>
          <a:endParaRPr lang="en-US"/>
        </a:p>
      </dgm:t>
    </dgm:pt>
    <dgm:pt modelId="{5395D38D-CB1A-4734-BA8E-5A53A406D243}">
      <dgm:prSet custT="1"/>
      <dgm:spPr/>
      <dgm:t>
        <a:bodyPr/>
        <a:lstStyle/>
        <a:p>
          <a:r>
            <a:rPr lang="en-US" sz="1400" b="1" dirty="0">
              <a:solidFill>
                <a:schemeClr val="tx1"/>
              </a:solidFill>
            </a:rPr>
            <a:t>Investigative Report</a:t>
          </a:r>
        </a:p>
      </dgm:t>
    </dgm:pt>
    <dgm:pt modelId="{57EE680B-3529-47DD-871F-FA61FA9D1D30}" type="parTrans" cxnId="{EECF351B-33BA-4A26-B925-D0D7C20579EE}">
      <dgm:prSet/>
      <dgm:spPr/>
      <dgm:t>
        <a:bodyPr/>
        <a:lstStyle/>
        <a:p>
          <a:endParaRPr lang="en-US"/>
        </a:p>
      </dgm:t>
    </dgm:pt>
    <dgm:pt modelId="{1E430184-97F0-4DD2-800A-6B9783ECDC5A}" type="sibTrans" cxnId="{EECF351B-33BA-4A26-B925-D0D7C20579EE}">
      <dgm:prSet/>
      <dgm:spPr/>
      <dgm:t>
        <a:bodyPr/>
        <a:lstStyle/>
        <a:p>
          <a:endParaRPr lang="en-US"/>
        </a:p>
      </dgm:t>
    </dgm:pt>
    <dgm:pt modelId="{8EBA54F2-BAC9-4756-9B3D-CB8F2A5B5674}">
      <dgm:prSet custT="1"/>
      <dgm:spPr/>
      <dgm:t>
        <a:bodyPr/>
        <a:lstStyle/>
        <a:p>
          <a:r>
            <a:rPr lang="en-US" sz="1200" dirty="0"/>
            <a:t>Reviewed by the parties</a:t>
          </a:r>
        </a:p>
      </dgm:t>
    </dgm:pt>
    <dgm:pt modelId="{905A5066-8731-4B62-B694-46377C1E55FA}" type="parTrans" cxnId="{E45856CB-667E-4CE4-96ED-9C76299B3086}">
      <dgm:prSet/>
      <dgm:spPr/>
      <dgm:t>
        <a:bodyPr/>
        <a:lstStyle/>
        <a:p>
          <a:endParaRPr lang="en-US"/>
        </a:p>
      </dgm:t>
    </dgm:pt>
    <dgm:pt modelId="{6C55FE3C-150D-45F0-8CEF-D7FF4867E491}" type="sibTrans" cxnId="{E45856CB-667E-4CE4-96ED-9C76299B3086}">
      <dgm:prSet/>
      <dgm:spPr/>
      <dgm:t>
        <a:bodyPr/>
        <a:lstStyle/>
        <a:p>
          <a:endParaRPr lang="en-US"/>
        </a:p>
      </dgm:t>
    </dgm:pt>
    <dgm:pt modelId="{AE6A708D-F47E-44C7-8E86-4491996B2579}">
      <dgm:prSet custT="1"/>
      <dgm:spPr/>
      <dgm:t>
        <a:bodyPr/>
        <a:lstStyle/>
        <a:p>
          <a:r>
            <a:rPr lang="en-US" sz="1400" b="1" dirty="0">
              <a:solidFill>
                <a:schemeClr val="tx1"/>
              </a:solidFill>
            </a:rPr>
            <a:t>Pre-hearing conference</a:t>
          </a:r>
        </a:p>
      </dgm:t>
    </dgm:pt>
    <dgm:pt modelId="{F36ED7C0-E737-4C1C-8257-98DCF94DA3BC}" type="parTrans" cxnId="{2ADB853B-ED7E-4B02-BDA9-59E2E2B27134}">
      <dgm:prSet/>
      <dgm:spPr/>
      <dgm:t>
        <a:bodyPr/>
        <a:lstStyle/>
        <a:p>
          <a:endParaRPr lang="en-US"/>
        </a:p>
      </dgm:t>
    </dgm:pt>
    <dgm:pt modelId="{5DD46BA3-1512-49B9-9867-938891697D3F}" type="sibTrans" cxnId="{2ADB853B-ED7E-4B02-BDA9-59E2E2B27134}">
      <dgm:prSet/>
      <dgm:spPr/>
      <dgm:t>
        <a:bodyPr/>
        <a:lstStyle/>
        <a:p>
          <a:endParaRPr lang="en-US"/>
        </a:p>
      </dgm:t>
    </dgm:pt>
    <dgm:pt modelId="{4D5F848C-67AD-46B0-BA40-187AD7D8DF02}">
      <dgm:prSet custT="1"/>
      <dgm:spPr/>
      <dgm:t>
        <a:bodyPr/>
        <a:lstStyle/>
        <a:p>
          <a:r>
            <a:rPr lang="en-US" sz="1200" dirty="0"/>
            <a:t>Hearing panel convened</a:t>
          </a:r>
        </a:p>
      </dgm:t>
    </dgm:pt>
    <dgm:pt modelId="{843D6104-04DE-4163-9686-94930E28B0A8}" type="parTrans" cxnId="{E2335A82-FBD6-435C-862D-6202C37E9777}">
      <dgm:prSet/>
      <dgm:spPr/>
      <dgm:t>
        <a:bodyPr/>
        <a:lstStyle/>
        <a:p>
          <a:endParaRPr lang="en-US"/>
        </a:p>
      </dgm:t>
    </dgm:pt>
    <dgm:pt modelId="{AB5804CF-404D-4D0A-A84C-751FF01A3E7E}" type="sibTrans" cxnId="{E2335A82-FBD6-435C-862D-6202C37E9777}">
      <dgm:prSet/>
      <dgm:spPr/>
      <dgm:t>
        <a:bodyPr/>
        <a:lstStyle/>
        <a:p>
          <a:endParaRPr lang="en-US"/>
        </a:p>
      </dgm:t>
    </dgm:pt>
    <dgm:pt modelId="{75A3BF98-974F-4D5E-9142-F2121CBCD87C}">
      <dgm:prSet custT="1"/>
      <dgm:spPr/>
      <dgm:t>
        <a:bodyPr/>
        <a:lstStyle/>
        <a:p>
          <a:r>
            <a:rPr lang="en-US" sz="1200" dirty="0"/>
            <a:t>Advisors now required</a:t>
          </a:r>
        </a:p>
      </dgm:t>
    </dgm:pt>
    <dgm:pt modelId="{E5C8654B-33B7-441C-B83A-E71F48B84657}" type="parTrans" cxnId="{063AB261-566D-41F1-9E18-1A5A27D3B90D}">
      <dgm:prSet/>
      <dgm:spPr/>
      <dgm:t>
        <a:bodyPr/>
        <a:lstStyle/>
        <a:p>
          <a:endParaRPr lang="en-US"/>
        </a:p>
      </dgm:t>
    </dgm:pt>
    <dgm:pt modelId="{4EBBE8EC-77FA-40D4-9296-7F62A3B2E821}" type="sibTrans" cxnId="{063AB261-566D-41F1-9E18-1A5A27D3B90D}">
      <dgm:prSet/>
      <dgm:spPr/>
      <dgm:t>
        <a:bodyPr/>
        <a:lstStyle/>
        <a:p>
          <a:endParaRPr lang="en-US"/>
        </a:p>
      </dgm:t>
    </dgm:pt>
    <dgm:pt modelId="{325D34AD-811E-4036-9E6F-4AEF8456ED4E}">
      <dgm:prSet custT="1"/>
      <dgm:spPr>
        <a:solidFill>
          <a:schemeClr val="accent3">
            <a:lumMod val="60000"/>
            <a:lumOff val="40000"/>
          </a:schemeClr>
        </a:solidFill>
      </dgm:spPr>
      <dgm:t>
        <a:bodyPr/>
        <a:lstStyle/>
        <a:p>
          <a:r>
            <a:rPr lang="en-US" sz="1400" b="1" dirty="0">
              <a:solidFill>
                <a:schemeClr val="tx1"/>
              </a:solidFill>
            </a:rPr>
            <a:t>Hearing</a:t>
          </a:r>
        </a:p>
      </dgm:t>
    </dgm:pt>
    <dgm:pt modelId="{82DD9331-7AEE-498D-84B7-EC9224B0D509}" type="parTrans" cxnId="{A90E43AC-EAA1-4921-8768-3149AFE938DD}">
      <dgm:prSet/>
      <dgm:spPr/>
      <dgm:t>
        <a:bodyPr/>
        <a:lstStyle/>
        <a:p>
          <a:endParaRPr lang="en-US"/>
        </a:p>
      </dgm:t>
    </dgm:pt>
    <dgm:pt modelId="{2A6B3ED1-D43B-4713-ACA9-B542C663A867}" type="sibTrans" cxnId="{A90E43AC-EAA1-4921-8768-3149AFE938DD}">
      <dgm:prSet/>
      <dgm:spPr/>
      <dgm:t>
        <a:bodyPr/>
        <a:lstStyle/>
        <a:p>
          <a:endParaRPr lang="en-US"/>
        </a:p>
      </dgm:t>
    </dgm:pt>
    <dgm:pt modelId="{408A8131-153A-4EE4-AD16-735262CECEA9}">
      <dgm:prSet custT="1"/>
      <dgm:spPr/>
      <dgm:t>
        <a:bodyPr/>
        <a:lstStyle/>
        <a:p>
          <a:r>
            <a:rPr lang="en-US" sz="1200" dirty="0"/>
            <a:t>Deliberations and determination / Sanctions and Remedies</a:t>
          </a:r>
        </a:p>
      </dgm:t>
    </dgm:pt>
    <dgm:pt modelId="{E0CDAD86-42EA-4A18-829D-629E82AC65EC}" type="parTrans" cxnId="{076A19D4-EF58-4F85-841E-8E44C0A24458}">
      <dgm:prSet/>
      <dgm:spPr/>
      <dgm:t>
        <a:bodyPr/>
        <a:lstStyle/>
        <a:p>
          <a:endParaRPr lang="en-US"/>
        </a:p>
      </dgm:t>
    </dgm:pt>
    <dgm:pt modelId="{9ED7EF62-AF77-4475-9F9A-03DCCA601F09}" type="sibTrans" cxnId="{076A19D4-EF58-4F85-841E-8E44C0A24458}">
      <dgm:prSet/>
      <dgm:spPr/>
      <dgm:t>
        <a:bodyPr/>
        <a:lstStyle/>
        <a:p>
          <a:endParaRPr lang="en-US"/>
        </a:p>
      </dgm:t>
    </dgm:pt>
    <dgm:pt modelId="{3622E5B3-A280-45E1-A2B1-E07D5C083348}">
      <dgm:prSet custT="1"/>
      <dgm:spPr/>
      <dgm:t>
        <a:bodyPr/>
        <a:lstStyle/>
        <a:p>
          <a:r>
            <a:rPr lang="en-US" sz="1400" b="1" dirty="0">
              <a:solidFill>
                <a:schemeClr val="tx1"/>
              </a:solidFill>
            </a:rPr>
            <a:t>Appeals</a:t>
          </a:r>
        </a:p>
      </dgm:t>
    </dgm:pt>
    <dgm:pt modelId="{3608BBD4-FC44-43F0-89E2-E81804C89F89}" type="parTrans" cxnId="{A84E7D97-369C-4EC8-8B15-1DB811F6D675}">
      <dgm:prSet/>
      <dgm:spPr/>
      <dgm:t>
        <a:bodyPr/>
        <a:lstStyle/>
        <a:p>
          <a:endParaRPr lang="en-US"/>
        </a:p>
      </dgm:t>
    </dgm:pt>
    <dgm:pt modelId="{D2EBFE9B-ED30-430F-812B-FBEF730EA412}" type="sibTrans" cxnId="{A84E7D97-369C-4EC8-8B15-1DB811F6D675}">
      <dgm:prSet/>
      <dgm:spPr/>
      <dgm:t>
        <a:bodyPr/>
        <a:lstStyle/>
        <a:p>
          <a:endParaRPr lang="en-US"/>
        </a:p>
      </dgm:t>
    </dgm:pt>
    <dgm:pt modelId="{90F4E8D2-07D6-4935-B79D-F6C280887D08}">
      <dgm:prSet custT="1"/>
      <dgm:spPr/>
      <dgm:t>
        <a:bodyPr lIns="0" tIns="274320" anchor="ctr" anchorCtr="0"/>
        <a:lstStyle/>
        <a:p>
          <a:r>
            <a:rPr lang="en-US" sz="1400" b="1" dirty="0"/>
            <a:t>Investigation</a:t>
          </a:r>
        </a:p>
      </dgm:t>
    </dgm:pt>
    <dgm:pt modelId="{CF3E32BE-19B4-48FD-8D17-6B8743112851}" type="sibTrans" cxnId="{68A45BE3-1264-423B-BB3A-0C2DFE0E4258}">
      <dgm:prSet/>
      <dgm:spPr/>
      <dgm:t>
        <a:bodyPr/>
        <a:lstStyle/>
        <a:p>
          <a:endParaRPr lang="en-US"/>
        </a:p>
      </dgm:t>
    </dgm:pt>
    <dgm:pt modelId="{C8D34527-7252-4578-99AF-3E6AECA4F736}" type="parTrans" cxnId="{68A45BE3-1264-423B-BB3A-0C2DFE0E4258}">
      <dgm:prSet/>
      <dgm:spPr/>
      <dgm:t>
        <a:bodyPr/>
        <a:lstStyle/>
        <a:p>
          <a:endParaRPr lang="en-US"/>
        </a:p>
      </dgm:t>
    </dgm:pt>
    <dgm:pt modelId="{84E15B90-19F1-43B4-8CA1-7405FB7A988D}" type="pres">
      <dgm:prSet presAssocID="{BDE0DC2B-6970-4C8C-8AAA-801FEC8DEA4D}" presName="Name0" presStyleCnt="0">
        <dgm:presLayoutVars>
          <dgm:dir/>
          <dgm:animLvl val="lvl"/>
          <dgm:resizeHandles val="exact"/>
        </dgm:presLayoutVars>
      </dgm:prSet>
      <dgm:spPr/>
    </dgm:pt>
    <dgm:pt modelId="{5FD5EEFF-32B9-4D21-A434-8BCFBEF52BAB}" type="pres">
      <dgm:prSet presAssocID="{3622E5B3-A280-45E1-A2B1-E07D5C083348}" presName="boxAndChildren" presStyleCnt="0"/>
      <dgm:spPr/>
    </dgm:pt>
    <dgm:pt modelId="{4DA140C9-6EE0-4ED1-B23F-538833237FA3}" type="pres">
      <dgm:prSet presAssocID="{3622E5B3-A280-45E1-A2B1-E07D5C083348}" presName="parentTextBox" presStyleLbl="alignNode1" presStyleIdx="0" presStyleCnt="7"/>
      <dgm:spPr/>
    </dgm:pt>
    <dgm:pt modelId="{114B4F74-D3F5-4EE3-9B62-8D6FD6072EF6}" type="pres">
      <dgm:prSet presAssocID="{3622E5B3-A280-45E1-A2B1-E07D5C083348}" presName="descendantBox" presStyleLbl="bgAccFollowNode1" presStyleIdx="0" presStyleCnt="7"/>
      <dgm:spPr/>
    </dgm:pt>
    <dgm:pt modelId="{CEB57B97-EB76-4921-B16F-D27BBBD13E1C}" type="pres">
      <dgm:prSet presAssocID="{2A6B3ED1-D43B-4713-ACA9-B542C663A867}" presName="sp" presStyleCnt="0"/>
      <dgm:spPr/>
    </dgm:pt>
    <dgm:pt modelId="{7659864F-892D-43D1-AC08-5AC6B4B64516}" type="pres">
      <dgm:prSet presAssocID="{325D34AD-811E-4036-9E6F-4AEF8456ED4E}" presName="arrowAndChildren" presStyleCnt="0"/>
      <dgm:spPr/>
    </dgm:pt>
    <dgm:pt modelId="{CCFCF464-9DE2-4BB6-8B3D-58A4ED0E6877}" type="pres">
      <dgm:prSet presAssocID="{325D34AD-811E-4036-9E6F-4AEF8456ED4E}" presName="parentTextArrow" presStyleLbl="node1" presStyleIdx="0" presStyleCnt="1"/>
      <dgm:spPr/>
    </dgm:pt>
    <dgm:pt modelId="{49928FF0-E8E9-48FA-99AE-5F0FCB38BCF0}" type="pres">
      <dgm:prSet presAssocID="{325D34AD-811E-4036-9E6F-4AEF8456ED4E}" presName="arrow" presStyleLbl="alignNode1" presStyleIdx="1" presStyleCnt="7"/>
      <dgm:spPr/>
    </dgm:pt>
    <dgm:pt modelId="{88616504-63B7-4330-9625-6407FEC6793C}" type="pres">
      <dgm:prSet presAssocID="{325D34AD-811E-4036-9E6F-4AEF8456ED4E}" presName="descendantArrow" presStyleLbl="bgAccFollowNode1" presStyleIdx="1" presStyleCnt="7"/>
      <dgm:spPr/>
    </dgm:pt>
    <dgm:pt modelId="{7E087E85-BC99-40B7-A15B-245F537439F0}" type="pres">
      <dgm:prSet presAssocID="{5DD46BA3-1512-49B9-9867-938891697D3F}" presName="sp" presStyleCnt="0"/>
      <dgm:spPr/>
    </dgm:pt>
    <dgm:pt modelId="{49B2E070-8E36-4599-8621-032ABB6AE56D}" type="pres">
      <dgm:prSet presAssocID="{AE6A708D-F47E-44C7-8E86-4491996B2579}" presName="arrowAndChildren" presStyleCnt="0"/>
      <dgm:spPr/>
    </dgm:pt>
    <dgm:pt modelId="{E275C78C-76BB-40AF-9F62-0C10BCD8BBBF}" type="pres">
      <dgm:prSet presAssocID="{AE6A708D-F47E-44C7-8E86-4491996B2579}" presName="parentTextArrow" presStyleLbl="node1" presStyleIdx="0" presStyleCnt="1"/>
      <dgm:spPr/>
    </dgm:pt>
    <dgm:pt modelId="{FE40BC90-0D44-4F5B-A3A9-D57B000C4F5F}" type="pres">
      <dgm:prSet presAssocID="{AE6A708D-F47E-44C7-8E86-4491996B2579}" presName="arrow" presStyleLbl="alignNode1" presStyleIdx="2" presStyleCnt="7"/>
      <dgm:spPr/>
    </dgm:pt>
    <dgm:pt modelId="{06FB10F5-EC71-43AF-9272-DDD3D94EDC1A}" type="pres">
      <dgm:prSet presAssocID="{AE6A708D-F47E-44C7-8E86-4491996B2579}" presName="descendantArrow" presStyleLbl="bgAccFollowNode1" presStyleIdx="2" presStyleCnt="7"/>
      <dgm:spPr/>
    </dgm:pt>
    <dgm:pt modelId="{2F167AFC-9ED9-47E8-96A6-491D6612943F}" type="pres">
      <dgm:prSet presAssocID="{1E430184-97F0-4DD2-800A-6B9783ECDC5A}" presName="sp" presStyleCnt="0"/>
      <dgm:spPr/>
    </dgm:pt>
    <dgm:pt modelId="{39578E74-494E-4A75-B819-D27C4A8922BD}" type="pres">
      <dgm:prSet presAssocID="{5395D38D-CB1A-4734-BA8E-5A53A406D243}" presName="arrowAndChildren" presStyleCnt="0"/>
      <dgm:spPr/>
    </dgm:pt>
    <dgm:pt modelId="{8FCC6F8C-6F6B-4631-BF43-57E7C078673B}" type="pres">
      <dgm:prSet presAssocID="{5395D38D-CB1A-4734-BA8E-5A53A406D243}" presName="parentTextArrow" presStyleLbl="node1" presStyleIdx="0" presStyleCnt="1"/>
      <dgm:spPr/>
    </dgm:pt>
    <dgm:pt modelId="{66F32D04-8480-43D5-A1BA-A990BB720ACE}" type="pres">
      <dgm:prSet presAssocID="{5395D38D-CB1A-4734-BA8E-5A53A406D243}" presName="arrow" presStyleLbl="alignNode1" presStyleIdx="3" presStyleCnt="7"/>
      <dgm:spPr/>
    </dgm:pt>
    <dgm:pt modelId="{0DB7A821-9C42-4EF5-A833-76BE4939DD30}" type="pres">
      <dgm:prSet presAssocID="{5395D38D-CB1A-4734-BA8E-5A53A406D243}" presName="descendantArrow" presStyleLbl="bgAccFollowNode1" presStyleIdx="3" presStyleCnt="7"/>
      <dgm:spPr/>
    </dgm:pt>
    <dgm:pt modelId="{9D4E6E9D-2FB2-44D0-8805-201F56D45293}" type="pres">
      <dgm:prSet presAssocID="{CF3E32BE-19B4-48FD-8D17-6B8743112851}" presName="sp" presStyleCnt="0"/>
      <dgm:spPr/>
    </dgm:pt>
    <dgm:pt modelId="{AA8F18F3-9FB4-4FCE-A81C-C908B413CC99}" type="pres">
      <dgm:prSet presAssocID="{90F4E8D2-07D6-4935-B79D-F6C280887D08}" presName="arrowAndChildren" presStyleCnt="0"/>
      <dgm:spPr/>
    </dgm:pt>
    <dgm:pt modelId="{43ECDF2E-BCEA-45D5-B3E3-041B6BF06818}" type="pres">
      <dgm:prSet presAssocID="{90F4E8D2-07D6-4935-B79D-F6C280887D08}" presName="parentTextArrow" presStyleLbl="node1" presStyleIdx="0" presStyleCnt="1"/>
      <dgm:spPr/>
    </dgm:pt>
    <dgm:pt modelId="{3E7EC7C4-4612-437C-AC76-676BED55D40E}" type="pres">
      <dgm:prSet presAssocID="{90F4E8D2-07D6-4935-B79D-F6C280887D08}" presName="arrow" presStyleLbl="alignNode1" presStyleIdx="4" presStyleCnt="7" custScaleX="104334" custScaleY="98004" custLinFactNeighborX="3378" custLinFactNeighborY="2904"/>
      <dgm:spPr/>
    </dgm:pt>
    <dgm:pt modelId="{75D1B30C-79CB-42FB-8472-2FD528465F34}" type="pres">
      <dgm:prSet presAssocID="{90F4E8D2-07D6-4935-B79D-F6C280887D08}" presName="descendantArrow" presStyleLbl="bgAccFollowNode1" presStyleIdx="4" presStyleCnt="7" custScaleY="99343" custLinFactNeighborY="5230"/>
      <dgm:spPr>
        <a:solidFill>
          <a:schemeClr val="accent6">
            <a:tint val="40000"/>
            <a:hueOff val="0"/>
            <a:satOff val="0"/>
            <a:lumOff val="0"/>
          </a:schemeClr>
        </a:solidFill>
      </dgm:spPr>
    </dgm:pt>
    <dgm:pt modelId="{139DAE5F-3850-4184-ADBB-995B79C631F6}" type="pres">
      <dgm:prSet presAssocID="{9DB3F383-BB8B-4AB8-A191-016C84CD153C}" presName="sp" presStyleCnt="0"/>
      <dgm:spPr/>
    </dgm:pt>
    <dgm:pt modelId="{F4858A54-48CB-4045-A1E3-708EC772F0B3}" type="pres">
      <dgm:prSet presAssocID="{3438238D-5E62-45D2-90EC-DA366AE01546}" presName="arrowAndChildren" presStyleCnt="0"/>
      <dgm:spPr/>
    </dgm:pt>
    <dgm:pt modelId="{377A03CD-2617-452B-91A8-6DAE9666346B}" type="pres">
      <dgm:prSet presAssocID="{3438238D-5E62-45D2-90EC-DA366AE01546}" presName="parentTextArrow" presStyleLbl="node1" presStyleIdx="0" presStyleCnt="1"/>
      <dgm:spPr/>
    </dgm:pt>
    <dgm:pt modelId="{854EEBEC-885B-4947-8F39-C3404112BFFE}" type="pres">
      <dgm:prSet presAssocID="{3438238D-5E62-45D2-90EC-DA366AE01546}" presName="arrow" presStyleLbl="alignNode1" presStyleIdx="5" presStyleCnt="7"/>
      <dgm:spPr/>
    </dgm:pt>
    <dgm:pt modelId="{E61E319A-296F-4562-ACED-51FF3B0DA7BF}" type="pres">
      <dgm:prSet presAssocID="{3438238D-5E62-45D2-90EC-DA366AE01546}" presName="descendantArrow" presStyleLbl="bgAccFollowNode1" presStyleIdx="5" presStyleCnt="7"/>
      <dgm:spPr/>
    </dgm:pt>
    <dgm:pt modelId="{A2D25266-8D3E-4CEB-9F10-A7BE7F3DFB16}" type="pres">
      <dgm:prSet presAssocID="{FDA587BF-732C-4950-8262-ADCA39A9CB3D}" presName="sp" presStyleCnt="0"/>
      <dgm:spPr/>
    </dgm:pt>
    <dgm:pt modelId="{719FE94C-44FC-48BD-8DE2-9143ADBA06AB}" type="pres">
      <dgm:prSet presAssocID="{7A1AB89E-0010-4332-9750-E22BA3A99892}" presName="arrowAndChildren" presStyleCnt="0"/>
      <dgm:spPr/>
    </dgm:pt>
    <dgm:pt modelId="{C5CE847D-61C7-42C2-B89D-0AEC3BAA8737}" type="pres">
      <dgm:prSet presAssocID="{7A1AB89E-0010-4332-9750-E22BA3A99892}" presName="parentTextArrow" presStyleLbl="node1" presStyleIdx="0" presStyleCnt="1"/>
      <dgm:spPr/>
    </dgm:pt>
    <dgm:pt modelId="{D7C9FBA6-F792-4B93-B8B9-604FFB0BE5B3}" type="pres">
      <dgm:prSet presAssocID="{7A1AB89E-0010-4332-9750-E22BA3A99892}" presName="arrow" presStyleLbl="alignNode1" presStyleIdx="6" presStyleCnt="7"/>
      <dgm:spPr/>
    </dgm:pt>
    <dgm:pt modelId="{9C7F7F41-AED0-448A-94C0-37255238FC42}" type="pres">
      <dgm:prSet presAssocID="{7A1AB89E-0010-4332-9750-E22BA3A99892}" presName="descendantArrow" presStyleLbl="bgAccFollowNode1" presStyleIdx="6" presStyleCnt="7"/>
      <dgm:spPr/>
    </dgm:pt>
  </dgm:ptLst>
  <dgm:cxnLst>
    <dgm:cxn modelId="{F1735409-B1BF-4765-B452-FD38ACC3D04C}" type="presOf" srcId="{3622E5B3-A280-45E1-A2B1-E07D5C083348}" destId="{4DA140C9-6EE0-4ED1-B23F-538833237FA3}" srcOrd="0" destOrd="0" presId="urn:microsoft.com/office/officeart/2016/7/layout/VerticalDownArrowProcess"/>
    <dgm:cxn modelId="{D215DB13-0B5B-4386-B24F-824B4571136B}" type="presOf" srcId="{7A1AB89E-0010-4332-9750-E22BA3A99892}" destId="{D7C9FBA6-F792-4B93-B8B9-604FFB0BE5B3}" srcOrd="1" destOrd="0" presId="urn:microsoft.com/office/officeart/2016/7/layout/VerticalDownArrowProcess"/>
    <dgm:cxn modelId="{EECF351B-33BA-4A26-B925-D0D7C20579EE}" srcId="{BDE0DC2B-6970-4C8C-8AAA-801FEC8DEA4D}" destId="{5395D38D-CB1A-4734-BA8E-5A53A406D243}" srcOrd="3" destOrd="0" parTransId="{57EE680B-3529-47DD-871F-FA61FA9D1D30}" sibTransId="{1E430184-97F0-4DD2-800A-6B9783ECDC5A}"/>
    <dgm:cxn modelId="{D191CB30-1245-429E-9A31-3EACE705D915}" srcId="{BDE0DC2B-6970-4C8C-8AAA-801FEC8DEA4D}" destId="{3438238D-5E62-45D2-90EC-DA366AE01546}" srcOrd="1" destOrd="0" parTransId="{91329BA9-8A81-4038-BD7A-E690E38A18C7}" sibTransId="{9DB3F383-BB8B-4AB8-A191-016C84CD153C}"/>
    <dgm:cxn modelId="{79DC813B-7CE1-433E-BDBE-14FDE452C5EA}" type="presOf" srcId="{325D34AD-811E-4036-9E6F-4AEF8456ED4E}" destId="{49928FF0-E8E9-48FA-99AE-5F0FCB38BCF0}" srcOrd="1" destOrd="0" presId="urn:microsoft.com/office/officeart/2016/7/layout/VerticalDownArrowProcess"/>
    <dgm:cxn modelId="{2ADB853B-ED7E-4B02-BDA9-59E2E2B27134}" srcId="{BDE0DC2B-6970-4C8C-8AAA-801FEC8DEA4D}" destId="{AE6A708D-F47E-44C7-8E86-4491996B2579}" srcOrd="4" destOrd="0" parTransId="{F36ED7C0-E737-4C1C-8257-98DCF94DA3BC}" sibTransId="{5DD46BA3-1512-49B9-9867-938891697D3F}"/>
    <dgm:cxn modelId="{112E1A41-104A-480E-B50F-06272C16EAEC}" type="presOf" srcId="{75A3BF98-974F-4D5E-9142-F2121CBCD87C}" destId="{06FB10F5-EC71-43AF-9272-DDD3D94EDC1A}" srcOrd="0" destOrd="1" presId="urn:microsoft.com/office/officeart/2016/7/layout/VerticalDownArrowProcess"/>
    <dgm:cxn modelId="{063AB261-566D-41F1-9E18-1A5A27D3B90D}" srcId="{AE6A708D-F47E-44C7-8E86-4491996B2579}" destId="{75A3BF98-974F-4D5E-9142-F2121CBCD87C}" srcOrd="1" destOrd="0" parTransId="{E5C8654B-33B7-441C-B83A-E71F48B84657}" sibTransId="{4EBBE8EC-77FA-40D4-9296-7F62A3B2E821}"/>
    <dgm:cxn modelId="{A4EC9964-6635-4736-85BC-1D9D4197564B}" type="presOf" srcId="{3438238D-5E62-45D2-90EC-DA366AE01546}" destId="{377A03CD-2617-452B-91A8-6DAE9666346B}" srcOrd="0" destOrd="0" presId="urn:microsoft.com/office/officeart/2016/7/layout/VerticalDownArrowProcess"/>
    <dgm:cxn modelId="{49B40E49-7B16-4D82-94FB-691B16438E10}" type="presOf" srcId="{90F4E8D2-07D6-4935-B79D-F6C280887D08}" destId="{3E7EC7C4-4612-437C-AC76-676BED55D40E}" srcOrd="1" destOrd="0" presId="urn:microsoft.com/office/officeart/2016/7/layout/VerticalDownArrowProcess"/>
    <dgm:cxn modelId="{24493872-D08E-4180-89CC-2933E50B9EE0}" type="presOf" srcId="{7A1AB89E-0010-4332-9750-E22BA3A99892}" destId="{C5CE847D-61C7-42C2-B89D-0AEC3BAA8737}" srcOrd="0" destOrd="0" presId="urn:microsoft.com/office/officeart/2016/7/layout/VerticalDownArrowProcess"/>
    <dgm:cxn modelId="{C11DA07B-767C-40E2-A6B8-9DD526F252ED}" type="presOf" srcId="{90F4E8D2-07D6-4935-B79D-F6C280887D08}" destId="{43ECDF2E-BCEA-45D5-B3E3-041B6BF06818}" srcOrd="0" destOrd="0" presId="urn:microsoft.com/office/officeart/2016/7/layout/VerticalDownArrowProcess"/>
    <dgm:cxn modelId="{B7A6CE7F-5B6A-4061-B9B0-38751286E4F4}" type="presOf" srcId="{325D34AD-811E-4036-9E6F-4AEF8456ED4E}" destId="{CCFCF464-9DE2-4BB6-8B3D-58A4ED0E6877}" srcOrd="0" destOrd="0" presId="urn:microsoft.com/office/officeart/2016/7/layout/VerticalDownArrowProcess"/>
    <dgm:cxn modelId="{E2335A82-FBD6-435C-862D-6202C37E9777}" srcId="{AE6A708D-F47E-44C7-8E86-4491996B2579}" destId="{4D5F848C-67AD-46B0-BA40-187AD7D8DF02}" srcOrd="0" destOrd="0" parTransId="{843D6104-04DE-4163-9686-94930E28B0A8}" sibTransId="{AB5804CF-404D-4D0A-A84C-751FF01A3E7E}"/>
    <dgm:cxn modelId="{9CDC6783-0C50-441A-92E9-21A76EC7EAE6}" type="presOf" srcId="{BDE0DC2B-6970-4C8C-8AAA-801FEC8DEA4D}" destId="{84E15B90-19F1-43B4-8CA1-7405FB7A988D}" srcOrd="0" destOrd="0" presId="urn:microsoft.com/office/officeart/2016/7/layout/VerticalDownArrowProcess"/>
    <dgm:cxn modelId="{99537987-B55B-4088-9A89-C15AEBDF13D0}" type="presOf" srcId="{4D5F848C-67AD-46B0-BA40-187AD7D8DF02}" destId="{06FB10F5-EC71-43AF-9272-DDD3D94EDC1A}" srcOrd="0" destOrd="0" presId="urn:microsoft.com/office/officeart/2016/7/layout/VerticalDownArrowProcess"/>
    <dgm:cxn modelId="{F2BDD787-81B3-413C-B297-116EF4684D46}" srcId="{3438238D-5E62-45D2-90EC-DA366AE01546}" destId="{7643A705-4177-40AB-9266-CAD3CC7664D6}" srcOrd="0" destOrd="0" parTransId="{0284902F-8922-42EB-B964-83649785E895}" sibTransId="{7B00CF88-D630-4D68-9688-06062BF91E2C}"/>
    <dgm:cxn modelId="{6F2E8789-E8CC-4B46-9FF3-A3D58F28CFF9}" type="presOf" srcId="{5395D38D-CB1A-4734-BA8E-5A53A406D243}" destId="{66F32D04-8480-43D5-A1BA-A990BB720ACE}" srcOrd="1" destOrd="0" presId="urn:microsoft.com/office/officeart/2016/7/layout/VerticalDownArrowProcess"/>
    <dgm:cxn modelId="{9CA6CD8F-3278-4BE9-A399-B5502F2BB65C}" type="presOf" srcId="{5395D38D-CB1A-4734-BA8E-5A53A406D243}" destId="{8FCC6F8C-6F6B-4631-BF43-57E7C078673B}" srcOrd="0" destOrd="0" presId="urn:microsoft.com/office/officeart/2016/7/layout/VerticalDownArrowProcess"/>
    <dgm:cxn modelId="{A84E7D97-369C-4EC8-8B15-1DB811F6D675}" srcId="{BDE0DC2B-6970-4C8C-8AAA-801FEC8DEA4D}" destId="{3622E5B3-A280-45E1-A2B1-E07D5C083348}" srcOrd="6" destOrd="0" parTransId="{3608BBD4-FC44-43F0-89E2-E81804C89F89}" sibTransId="{D2EBFE9B-ED30-430F-812B-FBEF730EA412}"/>
    <dgm:cxn modelId="{F132E49B-CA8A-4F4C-AC2F-FCB93D23F67C}" srcId="{7A1AB89E-0010-4332-9750-E22BA3A99892}" destId="{3AAC4B0B-12AE-410A-AE6E-189C6577C658}" srcOrd="0" destOrd="0" parTransId="{0B1F4D4E-D594-4376-8AD8-D7F6FAD80C5C}" sibTransId="{94D05CB4-34C3-45DA-AB57-1A43BBAD914B}"/>
    <dgm:cxn modelId="{B8139DA2-FACF-4BF6-8527-DE26FDEAE7C2}" srcId="{BDE0DC2B-6970-4C8C-8AAA-801FEC8DEA4D}" destId="{7A1AB89E-0010-4332-9750-E22BA3A99892}" srcOrd="0" destOrd="0" parTransId="{36E2A7AF-4C07-402D-BDA9-0A0D883F0013}" sibTransId="{FDA587BF-732C-4950-8262-ADCA39A9CB3D}"/>
    <dgm:cxn modelId="{A90E43AC-EAA1-4921-8768-3149AFE938DD}" srcId="{BDE0DC2B-6970-4C8C-8AAA-801FEC8DEA4D}" destId="{325D34AD-811E-4036-9E6F-4AEF8456ED4E}" srcOrd="5" destOrd="0" parTransId="{82DD9331-7AEE-498D-84B7-EC9224B0D509}" sibTransId="{2A6B3ED1-D43B-4713-ACA9-B542C663A867}"/>
    <dgm:cxn modelId="{5E8370B6-04A5-43F6-992E-9DCC900BCBFC}" type="presOf" srcId="{AE6A708D-F47E-44C7-8E86-4491996B2579}" destId="{E275C78C-76BB-40AF-9F62-0C10BCD8BBBF}" srcOrd="0" destOrd="0" presId="urn:microsoft.com/office/officeart/2016/7/layout/VerticalDownArrowProcess"/>
    <dgm:cxn modelId="{4E8D77B6-E8E3-47D8-AF40-AF2AB99F4A30}" type="presOf" srcId="{408A8131-153A-4EE4-AD16-735262CECEA9}" destId="{88616504-63B7-4330-9625-6407FEC6793C}" srcOrd="0" destOrd="0" presId="urn:microsoft.com/office/officeart/2016/7/layout/VerticalDownArrowProcess"/>
    <dgm:cxn modelId="{A590F2B7-FDC9-45D0-932F-08A84414A89D}" type="presOf" srcId="{3AAC4B0B-12AE-410A-AE6E-189C6577C658}" destId="{9C7F7F41-AED0-448A-94C0-37255238FC42}" srcOrd="0" destOrd="0" presId="urn:microsoft.com/office/officeart/2016/7/layout/VerticalDownArrowProcess"/>
    <dgm:cxn modelId="{3BFA29BF-14CA-4301-897C-6D4DEC54ED3E}" type="presOf" srcId="{3438238D-5E62-45D2-90EC-DA366AE01546}" destId="{854EEBEC-885B-4947-8F39-C3404112BFFE}" srcOrd="1" destOrd="0" presId="urn:microsoft.com/office/officeart/2016/7/layout/VerticalDownArrowProcess"/>
    <dgm:cxn modelId="{E45856CB-667E-4CE4-96ED-9C76299B3086}" srcId="{5395D38D-CB1A-4734-BA8E-5A53A406D243}" destId="{8EBA54F2-BAC9-4756-9B3D-CB8F2A5B5674}" srcOrd="0" destOrd="0" parTransId="{905A5066-8731-4B62-B694-46377C1E55FA}" sibTransId="{6C55FE3C-150D-45F0-8CEF-D7FF4867E491}"/>
    <dgm:cxn modelId="{C9998BD0-7909-48A9-BECB-D54EF84BB163}" type="presOf" srcId="{7643A705-4177-40AB-9266-CAD3CC7664D6}" destId="{E61E319A-296F-4562-ACED-51FF3B0DA7BF}" srcOrd="0" destOrd="0" presId="urn:microsoft.com/office/officeart/2016/7/layout/VerticalDownArrowProcess"/>
    <dgm:cxn modelId="{076A19D4-EF58-4F85-841E-8E44C0A24458}" srcId="{325D34AD-811E-4036-9E6F-4AEF8456ED4E}" destId="{408A8131-153A-4EE4-AD16-735262CECEA9}" srcOrd="0" destOrd="0" parTransId="{E0CDAD86-42EA-4A18-829D-629E82AC65EC}" sibTransId="{9ED7EF62-AF77-4475-9F9A-03DCCA601F09}"/>
    <dgm:cxn modelId="{68A45BE3-1264-423B-BB3A-0C2DFE0E4258}" srcId="{BDE0DC2B-6970-4C8C-8AAA-801FEC8DEA4D}" destId="{90F4E8D2-07D6-4935-B79D-F6C280887D08}" srcOrd="2" destOrd="0" parTransId="{C8D34527-7252-4578-99AF-3E6AECA4F736}" sibTransId="{CF3E32BE-19B4-48FD-8D17-6B8743112851}"/>
    <dgm:cxn modelId="{FB9DBDEA-9235-4F38-948D-976A97CD6801}" type="presOf" srcId="{AE6A708D-F47E-44C7-8E86-4491996B2579}" destId="{FE40BC90-0D44-4F5B-A3A9-D57B000C4F5F}" srcOrd="1" destOrd="0" presId="urn:microsoft.com/office/officeart/2016/7/layout/VerticalDownArrowProcess"/>
    <dgm:cxn modelId="{E572F6F6-27D1-434F-9506-0DA7FCAF2AC4}" type="presOf" srcId="{8EBA54F2-BAC9-4756-9B3D-CB8F2A5B5674}" destId="{0DB7A821-9C42-4EF5-A833-76BE4939DD30}" srcOrd="0" destOrd="0" presId="urn:microsoft.com/office/officeart/2016/7/layout/VerticalDownArrowProcess"/>
    <dgm:cxn modelId="{A27DD0B3-DB8E-4477-B904-E61804BA7826}" type="presParOf" srcId="{84E15B90-19F1-43B4-8CA1-7405FB7A988D}" destId="{5FD5EEFF-32B9-4D21-A434-8BCFBEF52BAB}" srcOrd="0" destOrd="0" presId="urn:microsoft.com/office/officeart/2016/7/layout/VerticalDownArrowProcess"/>
    <dgm:cxn modelId="{7CAABF48-7498-48B7-9D67-E0ABCAD2CF9A}" type="presParOf" srcId="{5FD5EEFF-32B9-4D21-A434-8BCFBEF52BAB}" destId="{4DA140C9-6EE0-4ED1-B23F-538833237FA3}" srcOrd="0" destOrd="0" presId="urn:microsoft.com/office/officeart/2016/7/layout/VerticalDownArrowProcess"/>
    <dgm:cxn modelId="{5D8BE2C1-24EB-4856-A047-FE0740EE358E}" type="presParOf" srcId="{5FD5EEFF-32B9-4D21-A434-8BCFBEF52BAB}" destId="{114B4F74-D3F5-4EE3-9B62-8D6FD6072EF6}" srcOrd="1" destOrd="0" presId="urn:microsoft.com/office/officeart/2016/7/layout/VerticalDownArrowProcess"/>
    <dgm:cxn modelId="{78E2A1CC-91C5-4B97-836D-9E3B5CE41559}" type="presParOf" srcId="{84E15B90-19F1-43B4-8CA1-7405FB7A988D}" destId="{CEB57B97-EB76-4921-B16F-D27BBBD13E1C}" srcOrd="1" destOrd="0" presId="urn:microsoft.com/office/officeart/2016/7/layout/VerticalDownArrowProcess"/>
    <dgm:cxn modelId="{C737C226-8A67-4A8C-8367-5DC4BA714990}" type="presParOf" srcId="{84E15B90-19F1-43B4-8CA1-7405FB7A988D}" destId="{7659864F-892D-43D1-AC08-5AC6B4B64516}" srcOrd="2" destOrd="0" presId="urn:microsoft.com/office/officeart/2016/7/layout/VerticalDownArrowProcess"/>
    <dgm:cxn modelId="{A2D7B13F-23BC-480A-B40E-CBE9AE05AB19}" type="presParOf" srcId="{7659864F-892D-43D1-AC08-5AC6B4B64516}" destId="{CCFCF464-9DE2-4BB6-8B3D-58A4ED0E6877}" srcOrd="0" destOrd="0" presId="urn:microsoft.com/office/officeart/2016/7/layout/VerticalDownArrowProcess"/>
    <dgm:cxn modelId="{FDE1845E-1745-41AB-A25E-2A1031EC251E}" type="presParOf" srcId="{7659864F-892D-43D1-AC08-5AC6B4B64516}" destId="{49928FF0-E8E9-48FA-99AE-5F0FCB38BCF0}" srcOrd="1" destOrd="0" presId="urn:microsoft.com/office/officeart/2016/7/layout/VerticalDownArrowProcess"/>
    <dgm:cxn modelId="{AFC873C5-0933-48C7-B865-E70E0D477EB3}" type="presParOf" srcId="{7659864F-892D-43D1-AC08-5AC6B4B64516}" destId="{88616504-63B7-4330-9625-6407FEC6793C}" srcOrd="2" destOrd="0" presId="urn:microsoft.com/office/officeart/2016/7/layout/VerticalDownArrowProcess"/>
    <dgm:cxn modelId="{5DD4DAE3-290A-4588-91F0-739E70D540F8}" type="presParOf" srcId="{84E15B90-19F1-43B4-8CA1-7405FB7A988D}" destId="{7E087E85-BC99-40B7-A15B-245F537439F0}" srcOrd="3" destOrd="0" presId="urn:microsoft.com/office/officeart/2016/7/layout/VerticalDownArrowProcess"/>
    <dgm:cxn modelId="{505C666C-A597-4079-AB6A-D90E6CCDE835}" type="presParOf" srcId="{84E15B90-19F1-43B4-8CA1-7405FB7A988D}" destId="{49B2E070-8E36-4599-8621-032ABB6AE56D}" srcOrd="4" destOrd="0" presId="urn:microsoft.com/office/officeart/2016/7/layout/VerticalDownArrowProcess"/>
    <dgm:cxn modelId="{300105D6-C1D4-4957-B80E-C52C64D3AB01}" type="presParOf" srcId="{49B2E070-8E36-4599-8621-032ABB6AE56D}" destId="{E275C78C-76BB-40AF-9F62-0C10BCD8BBBF}" srcOrd="0" destOrd="0" presId="urn:microsoft.com/office/officeart/2016/7/layout/VerticalDownArrowProcess"/>
    <dgm:cxn modelId="{281FF062-B671-4347-AB88-A438B0B845C5}" type="presParOf" srcId="{49B2E070-8E36-4599-8621-032ABB6AE56D}" destId="{FE40BC90-0D44-4F5B-A3A9-D57B000C4F5F}" srcOrd="1" destOrd="0" presId="urn:microsoft.com/office/officeart/2016/7/layout/VerticalDownArrowProcess"/>
    <dgm:cxn modelId="{1E391FBC-152E-4B0D-9BCF-A1FAAF39A24F}" type="presParOf" srcId="{49B2E070-8E36-4599-8621-032ABB6AE56D}" destId="{06FB10F5-EC71-43AF-9272-DDD3D94EDC1A}" srcOrd="2" destOrd="0" presId="urn:microsoft.com/office/officeart/2016/7/layout/VerticalDownArrowProcess"/>
    <dgm:cxn modelId="{EFFC764B-87AC-4004-AD13-FB291B1A8EAB}" type="presParOf" srcId="{84E15B90-19F1-43B4-8CA1-7405FB7A988D}" destId="{2F167AFC-9ED9-47E8-96A6-491D6612943F}" srcOrd="5" destOrd="0" presId="urn:microsoft.com/office/officeart/2016/7/layout/VerticalDownArrowProcess"/>
    <dgm:cxn modelId="{E39F6D77-05B0-4315-9212-558F6356413E}" type="presParOf" srcId="{84E15B90-19F1-43B4-8CA1-7405FB7A988D}" destId="{39578E74-494E-4A75-B819-D27C4A8922BD}" srcOrd="6" destOrd="0" presId="urn:microsoft.com/office/officeart/2016/7/layout/VerticalDownArrowProcess"/>
    <dgm:cxn modelId="{54FD8E36-7C0F-4CBE-819C-EBF5F40B7BCD}" type="presParOf" srcId="{39578E74-494E-4A75-B819-D27C4A8922BD}" destId="{8FCC6F8C-6F6B-4631-BF43-57E7C078673B}" srcOrd="0" destOrd="0" presId="urn:microsoft.com/office/officeart/2016/7/layout/VerticalDownArrowProcess"/>
    <dgm:cxn modelId="{BF56E870-CEE7-43EF-A92E-2FDE0632BA5B}" type="presParOf" srcId="{39578E74-494E-4A75-B819-D27C4A8922BD}" destId="{66F32D04-8480-43D5-A1BA-A990BB720ACE}" srcOrd="1" destOrd="0" presId="urn:microsoft.com/office/officeart/2016/7/layout/VerticalDownArrowProcess"/>
    <dgm:cxn modelId="{D03D8BBC-5FD3-485D-A84D-3E81F97E15D9}" type="presParOf" srcId="{39578E74-494E-4A75-B819-D27C4A8922BD}" destId="{0DB7A821-9C42-4EF5-A833-76BE4939DD30}" srcOrd="2" destOrd="0" presId="urn:microsoft.com/office/officeart/2016/7/layout/VerticalDownArrowProcess"/>
    <dgm:cxn modelId="{552FE9F2-9317-4C9A-B3B2-B9B74EAF00C8}" type="presParOf" srcId="{84E15B90-19F1-43B4-8CA1-7405FB7A988D}" destId="{9D4E6E9D-2FB2-44D0-8805-201F56D45293}" srcOrd="7" destOrd="0" presId="urn:microsoft.com/office/officeart/2016/7/layout/VerticalDownArrowProcess"/>
    <dgm:cxn modelId="{5E3BBD7D-D997-4C04-BC58-24A1D6D29257}" type="presParOf" srcId="{84E15B90-19F1-43B4-8CA1-7405FB7A988D}" destId="{AA8F18F3-9FB4-4FCE-A81C-C908B413CC99}" srcOrd="8" destOrd="0" presId="urn:microsoft.com/office/officeart/2016/7/layout/VerticalDownArrowProcess"/>
    <dgm:cxn modelId="{B06D40E2-5D9B-4B27-BF11-00DBDD5BCBD4}" type="presParOf" srcId="{AA8F18F3-9FB4-4FCE-A81C-C908B413CC99}" destId="{43ECDF2E-BCEA-45D5-B3E3-041B6BF06818}" srcOrd="0" destOrd="0" presId="urn:microsoft.com/office/officeart/2016/7/layout/VerticalDownArrowProcess"/>
    <dgm:cxn modelId="{ED6BCB7A-9114-4FDF-854D-0EB52F9828BD}" type="presParOf" srcId="{AA8F18F3-9FB4-4FCE-A81C-C908B413CC99}" destId="{3E7EC7C4-4612-437C-AC76-676BED55D40E}" srcOrd="1" destOrd="0" presId="urn:microsoft.com/office/officeart/2016/7/layout/VerticalDownArrowProcess"/>
    <dgm:cxn modelId="{8F8459FC-A6CF-4B44-85E3-2683414A87FB}" type="presParOf" srcId="{AA8F18F3-9FB4-4FCE-A81C-C908B413CC99}" destId="{75D1B30C-79CB-42FB-8472-2FD528465F34}" srcOrd="2" destOrd="0" presId="urn:microsoft.com/office/officeart/2016/7/layout/VerticalDownArrowProcess"/>
    <dgm:cxn modelId="{CB44FF96-25C3-47FF-9CE1-5AE324015E67}" type="presParOf" srcId="{84E15B90-19F1-43B4-8CA1-7405FB7A988D}" destId="{139DAE5F-3850-4184-ADBB-995B79C631F6}" srcOrd="9" destOrd="0" presId="urn:microsoft.com/office/officeart/2016/7/layout/VerticalDownArrowProcess"/>
    <dgm:cxn modelId="{7DE77D3F-0807-440F-8E50-DA81FEF52F09}" type="presParOf" srcId="{84E15B90-19F1-43B4-8CA1-7405FB7A988D}" destId="{F4858A54-48CB-4045-A1E3-708EC772F0B3}" srcOrd="10" destOrd="0" presId="urn:microsoft.com/office/officeart/2016/7/layout/VerticalDownArrowProcess"/>
    <dgm:cxn modelId="{935F0735-353B-4B2D-A2B6-2D1405808FF9}" type="presParOf" srcId="{F4858A54-48CB-4045-A1E3-708EC772F0B3}" destId="{377A03CD-2617-452B-91A8-6DAE9666346B}" srcOrd="0" destOrd="0" presId="urn:microsoft.com/office/officeart/2016/7/layout/VerticalDownArrowProcess"/>
    <dgm:cxn modelId="{6AFD28DF-A7D2-4384-96EA-18428E65044F}" type="presParOf" srcId="{F4858A54-48CB-4045-A1E3-708EC772F0B3}" destId="{854EEBEC-885B-4947-8F39-C3404112BFFE}" srcOrd="1" destOrd="0" presId="urn:microsoft.com/office/officeart/2016/7/layout/VerticalDownArrowProcess"/>
    <dgm:cxn modelId="{985233FB-F48D-454E-8413-0D258A1BC580}" type="presParOf" srcId="{F4858A54-48CB-4045-A1E3-708EC772F0B3}" destId="{E61E319A-296F-4562-ACED-51FF3B0DA7BF}" srcOrd="2" destOrd="0" presId="urn:microsoft.com/office/officeart/2016/7/layout/VerticalDownArrowProcess"/>
    <dgm:cxn modelId="{6970E1C3-5237-43BB-A734-FEFE884E338D}" type="presParOf" srcId="{84E15B90-19F1-43B4-8CA1-7405FB7A988D}" destId="{A2D25266-8D3E-4CEB-9F10-A7BE7F3DFB16}" srcOrd="11" destOrd="0" presId="urn:microsoft.com/office/officeart/2016/7/layout/VerticalDownArrowProcess"/>
    <dgm:cxn modelId="{EB1987F2-73DE-4117-9F05-FAFFAF5D361C}" type="presParOf" srcId="{84E15B90-19F1-43B4-8CA1-7405FB7A988D}" destId="{719FE94C-44FC-48BD-8DE2-9143ADBA06AB}" srcOrd="12" destOrd="0" presId="urn:microsoft.com/office/officeart/2016/7/layout/VerticalDownArrowProcess"/>
    <dgm:cxn modelId="{F46AC372-0D75-4684-BC02-6A74898A8C1D}" type="presParOf" srcId="{719FE94C-44FC-48BD-8DE2-9143ADBA06AB}" destId="{C5CE847D-61C7-42C2-B89D-0AEC3BAA8737}" srcOrd="0" destOrd="0" presId="urn:microsoft.com/office/officeart/2016/7/layout/VerticalDownArrowProcess"/>
    <dgm:cxn modelId="{CE6EED83-EF2B-45A3-8F27-6DEEF9A2B1BF}" type="presParOf" srcId="{719FE94C-44FC-48BD-8DE2-9143ADBA06AB}" destId="{D7C9FBA6-F792-4B93-B8B9-604FFB0BE5B3}" srcOrd="1" destOrd="0" presId="urn:microsoft.com/office/officeart/2016/7/layout/VerticalDownArrowProcess"/>
    <dgm:cxn modelId="{340F09AC-0749-4613-9988-987A1FAC98EE}" type="presParOf" srcId="{719FE94C-44FC-48BD-8DE2-9143ADBA06AB}" destId="{9C7F7F41-AED0-448A-94C0-37255238FC42}"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140C9-6EE0-4ED1-B23F-538833237FA3}">
      <dsp:nvSpPr>
        <dsp:cNvPr id="0" name=""/>
        <dsp:cNvSpPr/>
      </dsp:nvSpPr>
      <dsp:spPr>
        <a:xfrm>
          <a:off x="0" y="5027371"/>
          <a:ext cx="1221653" cy="55108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84" tIns="99568" rIns="86884"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Appeals</a:t>
          </a:r>
        </a:p>
      </dsp:txBody>
      <dsp:txXfrm>
        <a:off x="0" y="5027371"/>
        <a:ext cx="1221653" cy="551082"/>
      </dsp:txXfrm>
    </dsp:sp>
    <dsp:sp modelId="{114B4F74-D3F5-4EE3-9B62-8D6FD6072EF6}">
      <dsp:nvSpPr>
        <dsp:cNvPr id="0" name=""/>
        <dsp:cNvSpPr/>
      </dsp:nvSpPr>
      <dsp:spPr>
        <a:xfrm>
          <a:off x="1221653" y="5027371"/>
          <a:ext cx="3664959" cy="55108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928FF0-E8E9-48FA-99AE-5F0FCB38BCF0}">
      <dsp:nvSpPr>
        <dsp:cNvPr id="0" name=""/>
        <dsp:cNvSpPr/>
      </dsp:nvSpPr>
      <dsp:spPr>
        <a:xfrm rot="10800000">
          <a:off x="0" y="4188073"/>
          <a:ext cx="1221653" cy="847564"/>
        </a:xfrm>
        <a:prstGeom prst="upArrowCallout">
          <a:avLst>
            <a:gd name="adj1" fmla="val 5000"/>
            <a:gd name="adj2" fmla="val 10000"/>
            <a:gd name="adj3" fmla="val 15000"/>
            <a:gd name="adj4" fmla="val 64977"/>
          </a:avLst>
        </a:prstGeom>
        <a:solidFill>
          <a:schemeClr val="accent3">
            <a:lumMod val="60000"/>
            <a:lumOff val="4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84" tIns="99568" rIns="86884"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Hearing</a:t>
          </a:r>
        </a:p>
      </dsp:txBody>
      <dsp:txXfrm rot="-10800000">
        <a:off x="0" y="4188073"/>
        <a:ext cx="1221653" cy="550916"/>
      </dsp:txXfrm>
    </dsp:sp>
    <dsp:sp modelId="{88616504-63B7-4330-9625-6407FEC6793C}">
      <dsp:nvSpPr>
        <dsp:cNvPr id="0" name=""/>
        <dsp:cNvSpPr/>
      </dsp:nvSpPr>
      <dsp:spPr>
        <a:xfrm>
          <a:off x="1221653" y="4188073"/>
          <a:ext cx="3664959" cy="55091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43" tIns="152400" rIns="74343" bIns="152400" numCol="1" spcCol="1270" anchor="ctr" anchorCtr="0">
          <a:noAutofit/>
        </a:bodyPr>
        <a:lstStyle/>
        <a:p>
          <a:pPr marL="0" lvl="0" indent="0" algn="l" defTabSz="533400">
            <a:lnSpc>
              <a:spcPct val="90000"/>
            </a:lnSpc>
            <a:spcBef>
              <a:spcPct val="0"/>
            </a:spcBef>
            <a:spcAft>
              <a:spcPct val="35000"/>
            </a:spcAft>
            <a:buNone/>
          </a:pPr>
          <a:r>
            <a:rPr lang="en-US" sz="1200" kern="1200" dirty="0"/>
            <a:t>Deliberations and determination / Sanctions and Remedies</a:t>
          </a:r>
        </a:p>
      </dsp:txBody>
      <dsp:txXfrm>
        <a:off x="1221653" y="4188073"/>
        <a:ext cx="3664959" cy="550916"/>
      </dsp:txXfrm>
    </dsp:sp>
    <dsp:sp modelId="{FE40BC90-0D44-4F5B-A3A9-D57B000C4F5F}">
      <dsp:nvSpPr>
        <dsp:cNvPr id="0" name=""/>
        <dsp:cNvSpPr/>
      </dsp:nvSpPr>
      <dsp:spPr>
        <a:xfrm rot="10800000">
          <a:off x="0" y="3348774"/>
          <a:ext cx="1221653" cy="847564"/>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84" tIns="99568" rIns="86884"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Pre-hearing conference</a:t>
          </a:r>
        </a:p>
      </dsp:txBody>
      <dsp:txXfrm rot="-10800000">
        <a:off x="0" y="3348774"/>
        <a:ext cx="1221653" cy="550916"/>
      </dsp:txXfrm>
    </dsp:sp>
    <dsp:sp modelId="{06FB10F5-EC71-43AF-9272-DDD3D94EDC1A}">
      <dsp:nvSpPr>
        <dsp:cNvPr id="0" name=""/>
        <dsp:cNvSpPr/>
      </dsp:nvSpPr>
      <dsp:spPr>
        <a:xfrm>
          <a:off x="1221653" y="3348774"/>
          <a:ext cx="3664959" cy="55091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43" tIns="152400" rIns="74343" bIns="152400" numCol="1" spcCol="1270" anchor="ctr" anchorCtr="0">
          <a:noAutofit/>
        </a:bodyPr>
        <a:lstStyle/>
        <a:p>
          <a:pPr marL="0" lvl="0" indent="0" algn="l" defTabSz="533400">
            <a:lnSpc>
              <a:spcPct val="90000"/>
            </a:lnSpc>
            <a:spcBef>
              <a:spcPct val="0"/>
            </a:spcBef>
            <a:spcAft>
              <a:spcPct val="35000"/>
            </a:spcAft>
            <a:buNone/>
          </a:pPr>
          <a:r>
            <a:rPr lang="en-US" sz="1200" kern="1200" dirty="0"/>
            <a:t>Hearing panel convened</a:t>
          </a:r>
        </a:p>
        <a:p>
          <a:pPr marL="0" lvl="0" indent="0" algn="l" defTabSz="533400">
            <a:lnSpc>
              <a:spcPct val="90000"/>
            </a:lnSpc>
            <a:spcBef>
              <a:spcPct val="0"/>
            </a:spcBef>
            <a:spcAft>
              <a:spcPct val="35000"/>
            </a:spcAft>
            <a:buNone/>
          </a:pPr>
          <a:r>
            <a:rPr lang="en-US" sz="1200" kern="1200" dirty="0"/>
            <a:t>Advisors now required</a:t>
          </a:r>
        </a:p>
      </dsp:txBody>
      <dsp:txXfrm>
        <a:off x="1221653" y="3348774"/>
        <a:ext cx="3664959" cy="550916"/>
      </dsp:txXfrm>
    </dsp:sp>
    <dsp:sp modelId="{66F32D04-8480-43D5-A1BA-A990BB720ACE}">
      <dsp:nvSpPr>
        <dsp:cNvPr id="0" name=""/>
        <dsp:cNvSpPr/>
      </dsp:nvSpPr>
      <dsp:spPr>
        <a:xfrm rot="10800000">
          <a:off x="0" y="2509476"/>
          <a:ext cx="1221653" cy="847564"/>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84" tIns="99568" rIns="86884"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Investigative Report</a:t>
          </a:r>
        </a:p>
      </dsp:txBody>
      <dsp:txXfrm rot="-10800000">
        <a:off x="0" y="2509476"/>
        <a:ext cx="1221653" cy="550916"/>
      </dsp:txXfrm>
    </dsp:sp>
    <dsp:sp modelId="{0DB7A821-9C42-4EF5-A833-76BE4939DD30}">
      <dsp:nvSpPr>
        <dsp:cNvPr id="0" name=""/>
        <dsp:cNvSpPr/>
      </dsp:nvSpPr>
      <dsp:spPr>
        <a:xfrm>
          <a:off x="1221653" y="2509476"/>
          <a:ext cx="3664959" cy="55091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43" tIns="152400" rIns="74343" bIns="152400" numCol="1" spcCol="1270" anchor="ctr" anchorCtr="0">
          <a:noAutofit/>
        </a:bodyPr>
        <a:lstStyle/>
        <a:p>
          <a:pPr marL="0" lvl="0" indent="0" algn="l" defTabSz="533400">
            <a:lnSpc>
              <a:spcPct val="90000"/>
            </a:lnSpc>
            <a:spcBef>
              <a:spcPct val="0"/>
            </a:spcBef>
            <a:spcAft>
              <a:spcPct val="35000"/>
            </a:spcAft>
            <a:buNone/>
          </a:pPr>
          <a:r>
            <a:rPr lang="en-US" sz="1200" kern="1200" dirty="0"/>
            <a:t>Reviewed by the parties</a:t>
          </a:r>
        </a:p>
      </dsp:txBody>
      <dsp:txXfrm>
        <a:off x="1221653" y="2509476"/>
        <a:ext cx="3664959" cy="550916"/>
      </dsp:txXfrm>
    </dsp:sp>
    <dsp:sp modelId="{43ECDF2E-BCEA-45D5-B3E3-041B6BF06818}">
      <dsp:nvSpPr>
        <dsp:cNvPr id="0" name=""/>
        <dsp:cNvSpPr/>
      </dsp:nvSpPr>
      <dsp:spPr>
        <a:xfrm rot="10800000">
          <a:off x="28030" y="1708748"/>
          <a:ext cx="1274599" cy="539920"/>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0" rIns="86884"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Investigation</a:t>
          </a:r>
        </a:p>
      </dsp:txBody>
      <dsp:txXfrm rot="10800000">
        <a:off x="28030" y="1708748"/>
        <a:ext cx="1274599" cy="350824"/>
      </dsp:txXfrm>
    </dsp:sp>
    <dsp:sp modelId="{3E7EC7C4-4612-437C-AC76-676BED55D40E}">
      <dsp:nvSpPr>
        <dsp:cNvPr id="0" name=""/>
        <dsp:cNvSpPr/>
      </dsp:nvSpPr>
      <dsp:spPr>
        <a:xfrm rot="10800000">
          <a:off x="28030" y="1711709"/>
          <a:ext cx="1274599" cy="830647"/>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0" rIns="86884"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Investigation</a:t>
          </a:r>
        </a:p>
      </dsp:txBody>
      <dsp:txXfrm rot="10800000">
        <a:off x="28030" y="1708748"/>
        <a:ext cx="1274599" cy="350824"/>
      </dsp:txXfrm>
    </dsp:sp>
    <dsp:sp modelId="{75D1B30C-79CB-42FB-8472-2FD528465F34}">
      <dsp:nvSpPr>
        <dsp:cNvPr id="0" name=""/>
        <dsp:cNvSpPr/>
      </dsp:nvSpPr>
      <dsp:spPr>
        <a:xfrm>
          <a:off x="1234889" y="1709259"/>
          <a:ext cx="3664959" cy="547297"/>
        </a:xfrm>
        <a:prstGeom prst="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4EEBEC-885B-4947-8F39-C3404112BFFE}">
      <dsp:nvSpPr>
        <dsp:cNvPr id="0" name=""/>
        <dsp:cNvSpPr/>
      </dsp:nvSpPr>
      <dsp:spPr>
        <a:xfrm rot="10800000">
          <a:off x="0" y="841148"/>
          <a:ext cx="1221653" cy="847564"/>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84" tIns="99568" rIns="86884"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Formal complaint filed</a:t>
          </a:r>
        </a:p>
      </dsp:txBody>
      <dsp:txXfrm rot="-10800000">
        <a:off x="0" y="841148"/>
        <a:ext cx="1221653" cy="550916"/>
      </dsp:txXfrm>
    </dsp:sp>
    <dsp:sp modelId="{E61E319A-296F-4562-ACED-51FF3B0DA7BF}">
      <dsp:nvSpPr>
        <dsp:cNvPr id="0" name=""/>
        <dsp:cNvSpPr/>
      </dsp:nvSpPr>
      <dsp:spPr>
        <a:xfrm>
          <a:off x="1221653" y="841148"/>
          <a:ext cx="3664959" cy="55091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43" tIns="152400" rIns="74343" bIns="152400" numCol="1" spcCol="1270" anchor="ctr" anchorCtr="0">
          <a:noAutofit/>
        </a:bodyPr>
        <a:lstStyle/>
        <a:p>
          <a:pPr marL="0" lvl="0" indent="0" algn="l" defTabSz="533400">
            <a:lnSpc>
              <a:spcPct val="90000"/>
            </a:lnSpc>
            <a:spcBef>
              <a:spcPct val="0"/>
            </a:spcBef>
            <a:spcAft>
              <a:spcPct val="35000"/>
            </a:spcAft>
            <a:buNone/>
          </a:pPr>
          <a:r>
            <a:rPr lang="en-US" sz="1200" kern="1200" dirty="0"/>
            <a:t>Notice and Advisors</a:t>
          </a:r>
        </a:p>
      </dsp:txBody>
      <dsp:txXfrm>
        <a:off x="1221653" y="841148"/>
        <a:ext cx="3664959" cy="550916"/>
      </dsp:txXfrm>
    </dsp:sp>
    <dsp:sp modelId="{D7C9FBA6-F792-4B93-B8B9-604FFB0BE5B3}">
      <dsp:nvSpPr>
        <dsp:cNvPr id="0" name=""/>
        <dsp:cNvSpPr/>
      </dsp:nvSpPr>
      <dsp:spPr>
        <a:xfrm rot="10800000">
          <a:off x="0" y="1850"/>
          <a:ext cx="1221653" cy="847564"/>
        </a:xfrm>
        <a:prstGeom prst="upArrowCallout">
          <a:avLst>
            <a:gd name="adj1" fmla="val 5000"/>
            <a:gd name="adj2" fmla="val 10000"/>
            <a:gd name="adj3" fmla="val 15000"/>
            <a:gd name="adj4" fmla="val 64977"/>
          </a:avLst>
        </a:prstGeom>
        <a:solidFill>
          <a:schemeClr val="accent3">
            <a:lumMod val="60000"/>
            <a:lumOff val="4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84" tIns="99568" rIns="86884"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Title IX report</a:t>
          </a:r>
        </a:p>
      </dsp:txBody>
      <dsp:txXfrm rot="-10800000">
        <a:off x="0" y="1850"/>
        <a:ext cx="1221653" cy="550916"/>
      </dsp:txXfrm>
    </dsp:sp>
    <dsp:sp modelId="{9C7F7F41-AED0-448A-94C0-37255238FC42}">
      <dsp:nvSpPr>
        <dsp:cNvPr id="0" name=""/>
        <dsp:cNvSpPr/>
      </dsp:nvSpPr>
      <dsp:spPr>
        <a:xfrm>
          <a:off x="1221653" y="1850"/>
          <a:ext cx="3664959" cy="55091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43" tIns="152400" rIns="74343" bIns="152400" numCol="1" spcCol="1270" anchor="ctr" anchorCtr="0">
          <a:noAutofit/>
        </a:bodyPr>
        <a:lstStyle/>
        <a:p>
          <a:pPr marL="0" lvl="0" indent="0" algn="l" defTabSz="533400">
            <a:lnSpc>
              <a:spcPct val="90000"/>
            </a:lnSpc>
            <a:spcBef>
              <a:spcPct val="0"/>
            </a:spcBef>
            <a:spcAft>
              <a:spcPct val="35000"/>
            </a:spcAft>
            <a:buNone/>
          </a:pPr>
          <a:r>
            <a:rPr lang="en-US" sz="1200" kern="1200" dirty="0"/>
            <a:t>Supportive measures</a:t>
          </a:r>
        </a:p>
      </dsp:txBody>
      <dsp:txXfrm>
        <a:off x="1221653" y="1850"/>
        <a:ext cx="3664959" cy="55091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EC9DDB-D2AC-4B74-4E9D-6511F72BDA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FECC105-4C38-9727-D277-206D61A97E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85EE97-603C-40A7-9A9D-A1546DC166EA}" type="datetimeFigureOut">
              <a:rPr lang="en-US" smtClean="0"/>
              <a:t>4/24/2025</a:t>
            </a:fld>
            <a:endParaRPr lang="en-US"/>
          </a:p>
        </p:txBody>
      </p:sp>
      <p:sp>
        <p:nvSpPr>
          <p:cNvPr id="4" name="Footer Placeholder 3">
            <a:extLst>
              <a:ext uri="{FF2B5EF4-FFF2-40B4-BE49-F238E27FC236}">
                <a16:creationId xmlns:a16="http://schemas.microsoft.com/office/drawing/2014/main" id="{BAF4B465-1AA1-B982-C661-107090FE0F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5D3B5D-8DE4-7F0D-F09B-1320A7EDFF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71DD6C-E5C8-48EC-87F3-A97769E7D938}" type="slidenum">
              <a:rPr lang="en-US" smtClean="0"/>
              <a:t>‹#›</a:t>
            </a:fld>
            <a:endParaRPr lang="en-US"/>
          </a:p>
        </p:txBody>
      </p:sp>
    </p:spTree>
    <p:extLst>
      <p:ext uri="{BB962C8B-B14F-4D97-AF65-F5344CB8AC3E}">
        <p14:creationId xmlns:p14="http://schemas.microsoft.com/office/powerpoint/2010/main" val="3411147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402F0-F556-42D8-93FF-2C6951A7F295}"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F449A-840B-4986-91B3-3D211616779A}" type="slidenum">
              <a:rPr lang="en-US" smtClean="0"/>
              <a:t>‹#›</a:t>
            </a:fld>
            <a:endParaRPr lang="en-US"/>
          </a:p>
        </p:txBody>
      </p:sp>
    </p:spTree>
    <p:extLst>
      <p:ext uri="{BB962C8B-B14F-4D97-AF65-F5344CB8AC3E}">
        <p14:creationId xmlns:p14="http://schemas.microsoft.com/office/powerpoint/2010/main" val="2319396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F449A-840B-4986-91B3-3D211616779A}" type="slidenum">
              <a:rPr lang="en-US" smtClean="0"/>
              <a:t>1</a:t>
            </a:fld>
            <a:endParaRPr lang="en-US"/>
          </a:p>
        </p:txBody>
      </p:sp>
    </p:spTree>
    <p:extLst>
      <p:ext uri="{BB962C8B-B14F-4D97-AF65-F5344CB8AC3E}">
        <p14:creationId xmlns:p14="http://schemas.microsoft.com/office/powerpoint/2010/main" val="345900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694A0-3B64-00E2-FDF6-D6A443D6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2A1B9-DBCE-48AB-888F-3427DB3B84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9CF82-D743-A04D-C1E8-A88F95D75B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12A9C3-E07F-A42A-5982-A500C35F8D05}"/>
              </a:ext>
            </a:extLst>
          </p:cNvPr>
          <p:cNvSpPr>
            <a:spLocks noGrp="1"/>
          </p:cNvSpPr>
          <p:nvPr>
            <p:ph type="sldNum" sz="quarter" idx="5"/>
          </p:nvPr>
        </p:nvSpPr>
        <p:spPr/>
        <p:txBody>
          <a:bodyPr/>
          <a:lstStyle/>
          <a:p>
            <a:fld id="{11EF449A-840B-4986-91B3-3D211616779A}" type="slidenum">
              <a:rPr lang="en-US" smtClean="0"/>
              <a:t>10</a:t>
            </a:fld>
            <a:endParaRPr lang="en-US"/>
          </a:p>
        </p:txBody>
      </p:sp>
    </p:spTree>
    <p:extLst>
      <p:ext uri="{BB962C8B-B14F-4D97-AF65-F5344CB8AC3E}">
        <p14:creationId xmlns:p14="http://schemas.microsoft.com/office/powerpoint/2010/main" val="154474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694A0-3B64-00E2-FDF6-D6A443D6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2A1B9-DBCE-48AB-888F-3427DB3B84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9CF82-D743-A04D-C1E8-A88F95D75B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12A9C3-E07F-A42A-5982-A500C35F8D05}"/>
              </a:ext>
            </a:extLst>
          </p:cNvPr>
          <p:cNvSpPr>
            <a:spLocks noGrp="1"/>
          </p:cNvSpPr>
          <p:nvPr>
            <p:ph type="sldNum" sz="quarter" idx="5"/>
          </p:nvPr>
        </p:nvSpPr>
        <p:spPr/>
        <p:txBody>
          <a:bodyPr/>
          <a:lstStyle/>
          <a:p>
            <a:fld id="{11EF449A-840B-4986-91B3-3D211616779A}" type="slidenum">
              <a:rPr lang="en-US" smtClean="0"/>
              <a:t>11</a:t>
            </a:fld>
            <a:endParaRPr lang="en-US"/>
          </a:p>
        </p:txBody>
      </p:sp>
    </p:spTree>
    <p:extLst>
      <p:ext uri="{BB962C8B-B14F-4D97-AF65-F5344CB8AC3E}">
        <p14:creationId xmlns:p14="http://schemas.microsoft.com/office/powerpoint/2010/main" val="2949056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F449A-840B-4986-91B3-3D211616779A}" type="slidenum">
              <a:rPr lang="en-US" smtClean="0"/>
              <a:t>12</a:t>
            </a:fld>
            <a:endParaRPr lang="en-US"/>
          </a:p>
        </p:txBody>
      </p:sp>
    </p:spTree>
    <p:extLst>
      <p:ext uri="{BB962C8B-B14F-4D97-AF65-F5344CB8AC3E}">
        <p14:creationId xmlns:p14="http://schemas.microsoft.com/office/powerpoint/2010/main" val="3557116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F449A-840B-4986-91B3-3D211616779A}" type="slidenum">
              <a:rPr lang="en-US" smtClean="0"/>
              <a:t>21</a:t>
            </a:fld>
            <a:endParaRPr lang="en-US"/>
          </a:p>
        </p:txBody>
      </p:sp>
    </p:spTree>
    <p:extLst>
      <p:ext uri="{BB962C8B-B14F-4D97-AF65-F5344CB8AC3E}">
        <p14:creationId xmlns:p14="http://schemas.microsoft.com/office/powerpoint/2010/main" val="1245306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F449A-840B-4986-91B3-3D211616779A}" type="slidenum">
              <a:rPr lang="en-US" smtClean="0"/>
              <a:t>30</a:t>
            </a:fld>
            <a:endParaRPr lang="en-US"/>
          </a:p>
        </p:txBody>
      </p:sp>
    </p:spTree>
    <p:extLst>
      <p:ext uri="{BB962C8B-B14F-4D97-AF65-F5344CB8AC3E}">
        <p14:creationId xmlns:p14="http://schemas.microsoft.com/office/powerpoint/2010/main" val="3694474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sz="1050" b="1" i="0" dirty="0">
                <a:solidFill>
                  <a:srgbClr val="0D0D0D"/>
                </a:solidFill>
                <a:effectLst/>
                <a:latin typeface="Times New Roman" panose="02020603050405020304" pitchFamily="18" charset="0"/>
              </a:rPr>
              <a:t>Understanding Trauma</a:t>
            </a:r>
            <a:r>
              <a:rPr lang="en-US" sz="1050" b="0" i="0" dirty="0">
                <a:solidFill>
                  <a:srgbClr val="0D0D0D"/>
                </a:solidFill>
                <a:effectLst/>
                <a:latin typeface="Times New Roman" panose="02020603050405020304" pitchFamily="18" charset="0"/>
              </a:rPr>
              <a:t>: Recognize that experiences of sexual harassment can be traumatic and can have significant impacts on survivors' mental, emotional, and physical well-being. Understanding the nature of trauma helps in responding with empathy and sensitivity.</a:t>
            </a:r>
          </a:p>
          <a:p>
            <a:pPr algn="l">
              <a:buFont typeface="+mj-lt"/>
              <a:buAutoNum type="arabicPeriod"/>
            </a:pPr>
            <a:r>
              <a:rPr lang="en-US" sz="1050" b="1" i="0" dirty="0">
                <a:solidFill>
                  <a:srgbClr val="0D0D0D"/>
                </a:solidFill>
                <a:effectLst/>
                <a:latin typeface="Times New Roman" panose="02020603050405020304" pitchFamily="18" charset="0"/>
              </a:rPr>
              <a:t>Creating Safe Environments</a:t>
            </a:r>
            <a:r>
              <a:rPr lang="en-US" sz="1050" b="0" i="0" dirty="0">
                <a:solidFill>
                  <a:srgbClr val="0D0D0D"/>
                </a:solidFill>
                <a:effectLst/>
                <a:latin typeface="Times New Roman" panose="02020603050405020304" pitchFamily="18" charset="0"/>
              </a:rPr>
              <a:t>: Establish environments that prioritize safety, trust, and empowerment for survivors. This can involve creating confidential reporting mechanisms, ensuring privacy, and providing options for support services.</a:t>
            </a:r>
          </a:p>
          <a:p>
            <a:pPr algn="l">
              <a:buFont typeface="+mj-lt"/>
              <a:buAutoNum type="arabicPeriod"/>
            </a:pPr>
            <a:r>
              <a:rPr lang="en-US" sz="1050" b="1" i="0" dirty="0">
                <a:solidFill>
                  <a:srgbClr val="0D0D0D"/>
                </a:solidFill>
                <a:effectLst/>
                <a:latin typeface="Times New Roman" panose="02020603050405020304" pitchFamily="18" charset="0"/>
              </a:rPr>
              <a:t>Avoiding Re-traumatization</a:t>
            </a:r>
            <a:r>
              <a:rPr lang="en-US" sz="1050" b="0" i="0" dirty="0">
                <a:solidFill>
                  <a:srgbClr val="0D0D0D"/>
                </a:solidFill>
                <a:effectLst/>
                <a:latin typeface="Times New Roman" panose="02020603050405020304" pitchFamily="18" charset="0"/>
              </a:rPr>
              <a:t>: Take steps to avoid re-traumatizing survivors in the process of addressing sexual harassment. This includes using language that is respectful and non-blaming, minimizing unnecessary questioning or probing, and allowing survivors to maintain a sense of control over their own experiences.</a:t>
            </a:r>
          </a:p>
          <a:p>
            <a:pPr algn="l">
              <a:buFont typeface="+mj-lt"/>
              <a:buAutoNum type="arabicPeriod"/>
            </a:pPr>
            <a:r>
              <a:rPr lang="en-US" sz="1050" b="1" i="0" dirty="0">
                <a:solidFill>
                  <a:srgbClr val="0D0D0D"/>
                </a:solidFill>
                <a:effectLst/>
                <a:latin typeface="Times New Roman" panose="02020603050405020304" pitchFamily="18" charset="0"/>
              </a:rPr>
              <a:t>Empowering Choice</a:t>
            </a:r>
            <a:r>
              <a:rPr lang="en-US" sz="1050" b="0" i="0" dirty="0">
                <a:solidFill>
                  <a:srgbClr val="0D0D0D"/>
                </a:solidFill>
                <a:effectLst/>
                <a:latin typeface="Times New Roman" panose="02020603050405020304" pitchFamily="18" charset="0"/>
              </a:rPr>
              <a:t>: Recognize survivors' agency and empower them to make decisions about how they want to proceed. Offer choices and information about available resources and support services, allowing survivors to determine what feels most comfortable and empowering for them.</a:t>
            </a:r>
          </a:p>
          <a:p>
            <a:pPr algn="l">
              <a:buFont typeface="+mj-lt"/>
              <a:buAutoNum type="arabicPeriod"/>
            </a:pPr>
            <a:r>
              <a:rPr lang="en-US" sz="1050" b="1" i="0" dirty="0">
                <a:solidFill>
                  <a:srgbClr val="0D0D0D"/>
                </a:solidFill>
                <a:effectLst/>
                <a:latin typeface="Times New Roman" panose="02020603050405020304" pitchFamily="18" charset="0"/>
              </a:rPr>
              <a:t>Cultural Sensitivity</a:t>
            </a:r>
            <a:r>
              <a:rPr lang="en-US" sz="1050" b="0" i="0" dirty="0">
                <a:solidFill>
                  <a:srgbClr val="0D0D0D"/>
                </a:solidFill>
                <a:effectLst/>
                <a:latin typeface="Times New Roman" panose="02020603050405020304" pitchFamily="18" charset="0"/>
              </a:rPr>
              <a:t>: Be sensitive to the cultural, social, and individual factors that may impact survivors' experiences and responses to sexual harassment. Recognize and respect diverse perspectives and beliefs, and ensure that interventions are culturally appropriate and inclusive.</a:t>
            </a:r>
          </a:p>
          <a:p>
            <a:pPr algn="l">
              <a:buFont typeface="+mj-lt"/>
              <a:buAutoNum type="arabicPeriod"/>
            </a:pPr>
            <a:r>
              <a:rPr lang="en-US" sz="1050" b="1" i="0" dirty="0">
                <a:solidFill>
                  <a:srgbClr val="0D0D0D"/>
                </a:solidFill>
                <a:effectLst/>
                <a:latin typeface="Times New Roman" panose="02020603050405020304" pitchFamily="18" charset="0"/>
              </a:rPr>
              <a:t>Training and Education</a:t>
            </a:r>
            <a:r>
              <a:rPr lang="en-US" sz="1050" b="0" i="0" dirty="0">
                <a:solidFill>
                  <a:srgbClr val="0D0D0D"/>
                </a:solidFill>
                <a:effectLst/>
                <a:latin typeface="Times New Roman" panose="02020603050405020304" pitchFamily="18" charset="0"/>
              </a:rPr>
              <a:t>: Provide training and education for staff, including managers, HR professionals, and others involved in responding to reports of sexual harassment, on trauma-informed practices. This can help ensure that responses are sensitive, supportive, and effective.</a:t>
            </a:r>
          </a:p>
          <a:p>
            <a:pPr algn="l">
              <a:buFont typeface="+mj-lt"/>
              <a:buAutoNum type="arabicPeriod"/>
            </a:pPr>
            <a:r>
              <a:rPr lang="en-US" sz="1050" b="1" i="0" dirty="0">
                <a:solidFill>
                  <a:srgbClr val="0D0D0D"/>
                </a:solidFill>
                <a:effectLst/>
                <a:latin typeface="Times New Roman" panose="02020603050405020304" pitchFamily="18" charset="0"/>
              </a:rPr>
              <a:t>Collaboration and Coordination</a:t>
            </a:r>
            <a:r>
              <a:rPr lang="en-US" sz="1050" b="0" i="0" dirty="0">
                <a:solidFill>
                  <a:srgbClr val="0D0D0D"/>
                </a:solidFill>
                <a:effectLst/>
                <a:latin typeface="Times New Roman" panose="02020603050405020304" pitchFamily="18" charset="0"/>
              </a:rPr>
              <a:t>: Foster collaboration and coordination among relevant stakeholders, such as HR departments, legal counsel, mental health professionals, and community organizations, to ensure a coordinated and comprehensive response to sexual harassment.</a:t>
            </a:r>
          </a:p>
          <a:p>
            <a:pPr algn="l">
              <a:buFont typeface="+mj-lt"/>
              <a:buAutoNum type="arabicPeriod"/>
            </a:pPr>
            <a:r>
              <a:rPr lang="en-US" sz="1050" b="1" i="0" dirty="0">
                <a:solidFill>
                  <a:srgbClr val="0D0D0D"/>
                </a:solidFill>
                <a:effectLst/>
                <a:latin typeface="Times New Roman" panose="02020603050405020304" pitchFamily="18" charset="0"/>
              </a:rPr>
              <a:t>Long-term Support</a:t>
            </a:r>
            <a:r>
              <a:rPr lang="en-US" sz="1050" b="0" i="0" dirty="0">
                <a:solidFill>
                  <a:srgbClr val="0D0D0D"/>
                </a:solidFill>
                <a:effectLst/>
                <a:latin typeface="Times New Roman" panose="02020603050405020304" pitchFamily="18" charset="0"/>
              </a:rPr>
              <a:t>: Recognize that the impacts of sexual harassment may be ongoing and may require long-term support. Provide access to ongoing counseling, advocacy, and other support services to help survivors navigate their healing journey.</a:t>
            </a:r>
          </a:p>
          <a:p>
            <a:endParaRPr lang="en-US" sz="1050"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1EF449A-840B-4986-91B3-3D211616779A}" type="slidenum">
              <a:rPr lang="en-US" smtClean="0"/>
              <a:t>32</a:t>
            </a:fld>
            <a:endParaRPr lang="en-US" dirty="0"/>
          </a:p>
        </p:txBody>
      </p:sp>
    </p:spTree>
    <p:extLst>
      <p:ext uri="{BB962C8B-B14F-4D97-AF65-F5344CB8AC3E}">
        <p14:creationId xmlns:p14="http://schemas.microsoft.com/office/powerpoint/2010/main" val="321103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0D0D0D"/>
                </a:solidFill>
                <a:effectLst/>
                <a:latin typeface="Söhne"/>
              </a:rPr>
              <a:t>Safety</a:t>
            </a:r>
            <a:r>
              <a:rPr lang="en-US" b="0" i="0" dirty="0">
                <a:solidFill>
                  <a:srgbClr val="0D0D0D"/>
                </a:solidFill>
                <a:effectLst/>
                <a:latin typeface="Söhne"/>
              </a:rPr>
              <a:t>: Prioritize your safety above all else. If you are in immediate danger, seek help from law enforcement or emergency services.</a:t>
            </a:r>
          </a:p>
          <a:p>
            <a:pPr algn="l">
              <a:buFont typeface="+mj-lt"/>
              <a:buAutoNum type="arabicPeriod"/>
            </a:pPr>
            <a:r>
              <a:rPr lang="en-US" b="1" i="0" dirty="0">
                <a:solidFill>
                  <a:srgbClr val="0D0D0D"/>
                </a:solidFill>
                <a:effectLst/>
                <a:latin typeface="Söhne"/>
              </a:rPr>
              <a:t>Emotional Well-being</a:t>
            </a:r>
            <a:r>
              <a:rPr lang="en-US" b="0" i="0" dirty="0">
                <a:solidFill>
                  <a:srgbClr val="0D0D0D"/>
                </a:solidFill>
                <a:effectLst/>
                <a:latin typeface="Söhne"/>
              </a:rPr>
              <a:t>: Reporting sexual assault can be emotionally taxing. Consider whether you have the support system in place to help you cope with the process.</a:t>
            </a:r>
          </a:p>
          <a:p>
            <a:pPr algn="l">
              <a:buFont typeface="+mj-lt"/>
              <a:buAutoNum type="arabicPeriod"/>
            </a:pPr>
            <a:r>
              <a:rPr lang="en-US" b="1" i="0" dirty="0">
                <a:solidFill>
                  <a:srgbClr val="0D0D0D"/>
                </a:solidFill>
                <a:effectLst/>
                <a:latin typeface="Söhne"/>
              </a:rPr>
              <a:t>Legal Options</a:t>
            </a:r>
            <a:r>
              <a:rPr lang="en-US" b="0" i="0" dirty="0">
                <a:solidFill>
                  <a:srgbClr val="0D0D0D"/>
                </a:solidFill>
                <a:effectLst/>
                <a:latin typeface="Söhne"/>
              </a:rPr>
              <a:t>: Understand the legal implications of reporting. Reporting sexual assault can lead to a criminal investigation and potentially a trial. However, not all cases result in prosecution, and the legal process can be lengthy and challenging.</a:t>
            </a:r>
          </a:p>
          <a:p>
            <a:pPr algn="l">
              <a:buFont typeface="+mj-lt"/>
              <a:buAutoNum type="arabicPeriod"/>
            </a:pPr>
            <a:r>
              <a:rPr lang="en-US" b="1" i="0" dirty="0">
                <a:solidFill>
                  <a:srgbClr val="0D0D0D"/>
                </a:solidFill>
                <a:effectLst/>
                <a:latin typeface="Söhne"/>
              </a:rPr>
              <a:t>Seeking Justice</a:t>
            </a:r>
            <a:r>
              <a:rPr lang="en-US" b="0" i="0" dirty="0">
                <a:solidFill>
                  <a:srgbClr val="0D0D0D"/>
                </a:solidFill>
                <a:effectLst/>
                <a:latin typeface="Söhne"/>
              </a:rPr>
              <a:t>: Reporting can contribute to holding the perpetrator accountable and preventing them from harming others. It may also provide a sense of closure or empowerment for survivors.</a:t>
            </a:r>
          </a:p>
          <a:p>
            <a:pPr algn="l">
              <a:buFont typeface="+mj-lt"/>
              <a:buAutoNum type="arabicPeriod"/>
            </a:pPr>
            <a:r>
              <a:rPr lang="en-US" b="1" i="0" dirty="0">
                <a:solidFill>
                  <a:srgbClr val="0D0D0D"/>
                </a:solidFill>
                <a:effectLst/>
                <a:latin typeface="Söhne"/>
              </a:rPr>
              <a:t>Privacy and Confidentiality</a:t>
            </a:r>
            <a:r>
              <a:rPr lang="en-US" b="0" i="0" dirty="0">
                <a:solidFill>
                  <a:srgbClr val="0D0D0D"/>
                </a:solidFill>
                <a:effectLst/>
                <a:latin typeface="Söhne"/>
              </a:rPr>
              <a:t>: Consider whether you are comfortable with potentially having your story shared with others, including law enforcement, legal professionals, and possibly the public if the case goes to trial.</a:t>
            </a:r>
          </a:p>
          <a:p>
            <a:pPr algn="l">
              <a:buFont typeface="+mj-lt"/>
              <a:buAutoNum type="arabicPeriod"/>
            </a:pPr>
            <a:r>
              <a:rPr lang="en-US" b="1" i="0" dirty="0">
                <a:solidFill>
                  <a:srgbClr val="0D0D0D"/>
                </a:solidFill>
                <a:effectLst/>
                <a:latin typeface="Söhne"/>
              </a:rPr>
              <a:t>Impact on Mental Health</a:t>
            </a:r>
            <a:r>
              <a:rPr lang="en-US" b="0" i="0" dirty="0">
                <a:solidFill>
                  <a:srgbClr val="0D0D0D"/>
                </a:solidFill>
                <a:effectLst/>
                <a:latin typeface="Söhne"/>
              </a:rPr>
              <a:t>: Consider how reporting may impact your mental health. It can be empowering for some survivors to take action, while for others, it may exacerbate feelings of trauma or trigger anxiety.</a:t>
            </a:r>
          </a:p>
          <a:p>
            <a:pPr algn="l">
              <a:buFont typeface="+mj-lt"/>
              <a:buAutoNum type="arabicPeriod"/>
            </a:pPr>
            <a:r>
              <a:rPr lang="en-US" b="1" i="0" dirty="0">
                <a:solidFill>
                  <a:srgbClr val="0D0D0D"/>
                </a:solidFill>
                <a:effectLst/>
                <a:latin typeface="Söhne"/>
              </a:rPr>
              <a:t>Support Services</a:t>
            </a:r>
            <a:r>
              <a:rPr lang="en-US" b="0" i="0" dirty="0">
                <a:solidFill>
                  <a:srgbClr val="0D0D0D"/>
                </a:solidFill>
                <a:effectLst/>
                <a:latin typeface="Söhne"/>
              </a:rPr>
              <a:t>: Investigate available support services for survivors, such as counseling, advocacy, and medical care, both before and after making a report.</a:t>
            </a:r>
          </a:p>
          <a:p>
            <a:pPr algn="l">
              <a:buFont typeface="+mj-lt"/>
              <a:buAutoNum type="arabicPeriod"/>
            </a:pPr>
            <a:r>
              <a:rPr lang="en-US" b="1" i="0" dirty="0">
                <a:solidFill>
                  <a:srgbClr val="0D0D0D"/>
                </a:solidFill>
                <a:effectLst/>
                <a:latin typeface="Söhne"/>
              </a:rPr>
              <a:t>Timing</a:t>
            </a:r>
            <a:r>
              <a:rPr lang="en-US" b="0" i="0" dirty="0">
                <a:solidFill>
                  <a:srgbClr val="0D0D0D"/>
                </a:solidFill>
                <a:effectLst/>
                <a:latin typeface="Söhne"/>
              </a:rPr>
              <a:t>: Reporting sexual assault doesn't have to happen immediately. Take the time you need to process what happened and make a decision that feels right for you. However, evidence collection is more effective soon after the assault, so if you're considering reporting, it's advisable to do so as soon as possible.</a:t>
            </a:r>
          </a:p>
          <a:p>
            <a:endParaRPr lang="en-US" dirty="0"/>
          </a:p>
        </p:txBody>
      </p:sp>
      <p:sp>
        <p:nvSpPr>
          <p:cNvPr id="4" name="Slide Number Placeholder 3"/>
          <p:cNvSpPr>
            <a:spLocks noGrp="1"/>
          </p:cNvSpPr>
          <p:nvPr>
            <p:ph type="sldNum" sz="quarter" idx="5"/>
          </p:nvPr>
        </p:nvSpPr>
        <p:spPr/>
        <p:txBody>
          <a:bodyPr/>
          <a:lstStyle/>
          <a:p>
            <a:fld id="{11EF449A-840B-4986-91B3-3D211616779A}" type="slidenum">
              <a:rPr lang="en-US" smtClean="0"/>
              <a:t>33</a:t>
            </a:fld>
            <a:endParaRPr lang="en-US"/>
          </a:p>
        </p:txBody>
      </p:sp>
    </p:spTree>
    <p:extLst>
      <p:ext uri="{BB962C8B-B14F-4D97-AF65-F5344CB8AC3E}">
        <p14:creationId xmlns:p14="http://schemas.microsoft.com/office/powerpoint/2010/main" val="761930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dirty="0">
                <a:latin typeface="Times New Roman" panose="02020603050405020304" pitchFamily="18" charset="0"/>
                <a:cs typeface="Times New Roman" panose="02020603050405020304" pitchFamily="18" charset="0"/>
              </a:rPr>
              <a:t>Explicit Bias: The action of supporting or opposing a particular person or thing in an unfair way, because of allowing personal opinions to influence your judgment. </a:t>
            </a:r>
          </a:p>
          <a:p>
            <a:pPr lvl="1"/>
            <a:endParaRPr lang="en-US" sz="1400" dirty="0">
              <a:latin typeface="Times New Roman" panose="02020603050405020304" pitchFamily="18" charset="0"/>
              <a:cs typeface="Times New Roman" panose="02020603050405020304" pitchFamily="18" charset="0"/>
            </a:endParaRPr>
          </a:p>
          <a:p>
            <a:pPr lvl="1"/>
            <a:r>
              <a:rPr lang="en-US" sz="1400" dirty="0">
                <a:latin typeface="Times New Roman" panose="02020603050405020304" pitchFamily="18" charset="0"/>
                <a:cs typeface="Times New Roman" panose="02020603050405020304" pitchFamily="18" charset="0"/>
              </a:rPr>
              <a:t>Implicit Bias: The attitudes or stereotypes that affect our understanding, actions, and decisions in an unconscious manner. 	</a:t>
            </a:r>
          </a:p>
          <a:p>
            <a:r>
              <a:rPr lang="en-US" sz="1400" dirty="0">
                <a:latin typeface="Times New Roman" panose="02020603050405020304" pitchFamily="18" charset="0"/>
                <a:cs typeface="Times New Roman" panose="02020603050405020304" pitchFamily="18" charset="0"/>
              </a:rPr>
              <a:t>Conflict of Interest: A conflict of interest occurs when an individual’s personal interests – family, friendships, financial, or social factors – could compromise his or her judgment, decisions, or actions. </a:t>
            </a:r>
          </a:p>
          <a:p>
            <a:r>
              <a:rPr lang="en-US" sz="1400" dirty="0">
                <a:latin typeface="Times New Roman" panose="02020603050405020304" pitchFamily="18" charset="0"/>
                <a:cs typeface="Times New Roman" panose="02020603050405020304" pitchFamily="18" charset="0"/>
              </a:rPr>
              <a:t>Ethics Check: An ethics check involves assessing each individual, and their relationship or connection to the parties and the case, with respect to bias or conflict of interest. </a:t>
            </a:r>
          </a:p>
          <a:p>
            <a:endParaRPr lang="en-US" sz="1400" dirty="0"/>
          </a:p>
        </p:txBody>
      </p:sp>
      <p:sp>
        <p:nvSpPr>
          <p:cNvPr id="4" name="Slide Number Placeholder 3"/>
          <p:cNvSpPr>
            <a:spLocks noGrp="1"/>
          </p:cNvSpPr>
          <p:nvPr>
            <p:ph type="sldNum" sz="quarter" idx="5"/>
          </p:nvPr>
        </p:nvSpPr>
        <p:spPr/>
        <p:txBody>
          <a:bodyPr/>
          <a:lstStyle/>
          <a:p>
            <a:fld id="{11EF449A-840B-4986-91B3-3D211616779A}" type="slidenum">
              <a:rPr lang="en-US" smtClean="0"/>
              <a:t>54</a:t>
            </a:fld>
            <a:endParaRPr lang="en-US"/>
          </a:p>
        </p:txBody>
      </p:sp>
    </p:spTree>
    <p:extLst>
      <p:ext uri="{BB962C8B-B14F-4D97-AF65-F5344CB8AC3E}">
        <p14:creationId xmlns:p14="http://schemas.microsoft.com/office/powerpoint/2010/main" val="39671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F449A-840B-4986-91B3-3D211616779A}" type="slidenum">
              <a:rPr lang="en-US" smtClean="0"/>
              <a:t>2</a:t>
            </a:fld>
            <a:endParaRPr lang="en-US"/>
          </a:p>
        </p:txBody>
      </p:sp>
    </p:spTree>
    <p:extLst>
      <p:ext uri="{BB962C8B-B14F-4D97-AF65-F5344CB8AC3E}">
        <p14:creationId xmlns:p14="http://schemas.microsoft.com/office/powerpoint/2010/main" val="118061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F449A-840B-4986-91B3-3D211616779A}" type="slidenum">
              <a:rPr lang="en-US" smtClean="0"/>
              <a:t>3</a:t>
            </a:fld>
            <a:endParaRPr lang="en-US"/>
          </a:p>
        </p:txBody>
      </p:sp>
    </p:spTree>
    <p:extLst>
      <p:ext uri="{BB962C8B-B14F-4D97-AF65-F5344CB8AC3E}">
        <p14:creationId xmlns:p14="http://schemas.microsoft.com/office/powerpoint/2010/main" val="224813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639B7-B689-D264-00F8-A4336E30A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646469-3557-B73F-D728-9D69B50534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16908-9AD5-0117-235A-4CBD7327AF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0086A7-9988-4D51-38E2-FA8676ECF3D9}"/>
              </a:ext>
            </a:extLst>
          </p:cNvPr>
          <p:cNvSpPr>
            <a:spLocks noGrp="1"/>
          </p:cNvSpPr>
          <p:nvPr>
            <p:ph type="sldNum" sz="quarter" idx="5"/>
          </p:nvPr>
        </p:nvSpPr>
        <p:spPr/>
        <p:txBody>
          <a:bodyPr/>
          <a:lstStyle/>
          <a:p>
            <a:fld id="{11EF449A-840B-4986-91B3-3D211616779A}" type="slidenum">
              <a:rPr lang="en-US" smtClean="0"/>
              <a:t>4</a:t>
            </a:fld>
            <a:endParaRPr lang="en-US"/>
          </a:p>
        </p:txBody>
      </p:sp>
    </p:spTree>
    <p:extLst>
      <p:ext uri="{BB962C8B-B14F-4D97-AF65-F5344CB8AC3E}">
        <p14:creationId xmlns:p14="http://schemas.microsoft.com/office/powerpoint/2010/main" val="230718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Reference Board Policy 3020 for definitions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1EF449A-840B-4986-91B3-3D211616779A}" type="slidenum">
              <a:rPr lang="en-US" smtClean="0"/>
              <a:t>5</a:t>
            </a:fld>
            <a:endParaRPr lang="en-US"/>
          </a:p>
        </p:txBody>
      </p:sp>
    </p:spTree>
    <p:extLst>
      <p:ext uri="{BB962C8B-B14F-4D97-AF65-F5344CB8AC3E}">
        <p14:creationId xmlns:p14="http://schemas.microsoft.com/office/powerpoint/2010/main" val="193961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F449A-840B-4986-91B3-3D211616779A}" type="slidenum">
              <a:rPr lang="en-US" smtClean="0"/>
              <a:t>6</a:t>
            </a:fld>
            <a:endParaRPr lang="en-US"/>
          </a:p>
        </p:txBody>
      </p:sp>
    </p:spTree>
    <p:extLst>
      <p:ext uri="{BB962C8B-B14F-4D97-AF65-F5344CB8AC3E}">
        <p14:creationId xmlns:p14="http://schemas.microsoft.com/office/powerpoint/2010/main" val="422551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E2BBE-F6C4-F204-E957-1FA107F7F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FB2A0-32B8-28A7-D506-ADD8751B7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AE43A-DEE1-142A-E527-20402AFD2A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B640DC-E1F5-01EB-37F6-271D16F64A62}"/>
              </a:ext>
            </a:extLst>
          </p:cNvPr>
          <p:cNvSpPr>
            <a:spLocks noGrp="1"/>
          </p:cNvSpPr>
          <p:nvPr>
            <p:ph type="sldNum" sz="quarter" idx="5"/>
          </p:nvPr>
        </p:nvSpPr>
        <p:spPr/>
        <p:txBody>
          <a:bodyPr/>
          <a:lstStyle/>
          <a:p>
            <a:fld id="{11EF449A-840B-4986-91B3-3D211616779A}" type="slidenum">
              <a:rPr lang="en-US" smtClean="0"/>
              <a:t>7</a:t>
            </a:fld>
            <a:endParaRPr lang="en-US"/>
          </a:p>
        </p:txBody>
      </p:sp>
    </p:spTree>
    <p:extLst>
      <p:ext uri="{BB962C8B-B14F-4D97-AF65-F5344CB8AC3E}">
        <p14:creationId xmlns:p14="http://schemas.microsoft.com/office/powerpoint/2010/main" val="1447259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E2BBE-F6C4-F204-E957-1FA107F7F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FB2A0-32B8-28A7-D506-ADD8751B7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AE43A-DEE1-142A-E527-20402AFD2A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B640DC-E1F5-01EB-37F6-271D16F64A62}"/>
              </a:ext>
            </a:extLst>
          </p:cNvPr>
          <p:cNvSpPr>
            <a:spLocks noGrp="1"/>
          </p:cNvSpPr>
          <p:nvPr>
            <p:ph type="sldNum" sz="quarter" idx="5"/>
          </p:nvPr>
        </p:nvSpPr>
        <p:spPr/>
        <p:txBody>
          <a:bodyPr/>
          <a:lstStyle/>
          <a:p>
            <a:fld id="{11EF449A-840B-4986-91B3-3D211616779A}" type="slidenum">
              <a:rPr lang="en-US" smtClean="0"/>
              <a:t>8</a:t>
            </a:fld>
            <a:endParaRPr lang="en-US"/>
          </a:p>
        </p:txBody>
      </p:sp>
    </p:spTree>
    <p:extLst>
      <p:ext uri="{BB962C8B-B14F-4D97-AF65-F5344CB8AC3E}">
        <p14:creationId xmlns:p14="http://schemas.microsoft.com/office/powerpoint/2010/main" val="1833052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E2BBE-F6C4-F204-E957-1FA107F7F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FB2A0-32B8-28A7-D506-ADD8751B7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AE43A-DEE1-142A-E527-20402AFD2A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B640DC-E1F5-01EB-37F6-271D16F64A62}"/>
              </a:ext>
            </a:extLst>
          </p:cNvPr>
          <p:cNvSpPr>
            <a:spLocks noGrp="1"/>
          </p:cNvSpPr>
          <p:nvPr>
            <p:ph type="sldNum" sz="quarter" idx="5"/>
          </p:nvPr>
        </p:nvSpPr>
        <p:spPr/>
        <p:txBody>
          <a:bodyPr/>
          <a:lstStyle/>
          <a:p>
            <a:fld id="{11EF449A-840B-4986-91B3-3D211616779A}" type="slidenum">
              <a:rPr lang="en-US" smtClean="0"/>
              <a:t>9</a:t>
            </a:fld>
            <a:endParaRPr lang="en-US"/>
          </a:p>
        </p:txBody>
      </p:sp>
    </p:spTree>
    <p:extLst>
      <p:ext uri="{BB962C8B-B14F-4D97-AF65-F5344CB8AC3E}">
        <p14:creationId xmlns:p14="http://schemas.microsoft.com/office/powerpoint/2010/main" val="276380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4/24/2025</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95618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4/24/2025</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426480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4/24/2025</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80176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5908-D9D1-4157-AB4E-9E724A63B3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185CDF-0223-4EF3-952E-80D4B068B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9D278C8C-90BF-4E28-854D-8AB58BE35BEF}"/>
              </a:ext>
            </a:extLst>
          </p:cNvPr>
          <p:cNvSpPr/>
          <p:nvPr userDrawn="1"/>
        </p:nvSpPr>
        <p:spPr>
          <a:xfrm>
            <a:off x="0" y="6158092"/>
            <a:ext cx="12192000" cy="6999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Shape&#10;&#10;Description automatically generated with medium confidence">
            <a:extLst>
              <a:ext uri="{FF2B5EF4-FFF2-40B4-BE49-F238E27FC236}">
                <a16:creationId xmlns:a16="http://schemas.microsoft.com/office/drawing/2014/main" id="{C5ED0365-1B5A-41C0-B92C-F51F4C1251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4268" y="5771069"/>
            <a:ext cx="3363433" cy="1194553"/>
          </a:xfrm>
          <a:prstGeom prst="rect">
            <a:avLst/>
          </a:prstGeom>
        </p:spPr>
      </p:pic>
    </p:spTree>
    <p:extLst>
      <p:ext uri="{BB962C8B-B14F-4D97-AF65-F5344CB8AC3E}">
        <p14:creationId xmlns:p14="http://schemas.microsoft.com/office/powerpoint/2010/main" val="810906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7D55D934-75C8-60AA-A834-BE17886F77EE}"/>
              </a:ext>
            </a:extLst>
          </p:cNvPr>
          <p:cNvSpPr/>
          <p:nvPr userDrawn="1"/>
        </p:nvSpPr>
        <p:spPr>
          <a:xfrm>
            <a:off x="0" y="6158092"/>
            <a:ext cx="12192000" cy="6999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with medium confidence">
            <a:extLst>
              <a:ext uri="{FF2B5EF4-FFF2-40B4-BE49-F238E27FC236}">
                <a16:creationId xmlns:a16="http://schemas.microsoft.com/office/drawing/2014/main" id="{1D5FD854-FC7C-752E-5A4E-51732706A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4268" y="5771069"/>
            <a:ext cx="3363433" cy="1194553"/>
          </a:xfrm>
          <a:prstGeom prst="rect">
            <a:avLst/>
          </a:prstGeom>
        </p:spPr>
      </p:pic>
    </p:spTree>
    <p:extLst>
      <p:ext uri="{BB962C8B-B14F-4D97-AF65-F5344CB8AC3E}">
        <p14:creationId xmlns:p14="http://schemas.microsoft.com/office/powerpoint/2010/main" val="128723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4/24/2025</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6091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4/24/2025</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7987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4/24/2025</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87001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4/24/2025</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552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4/24/2025</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15531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4/24/2025</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6445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4/24/2025</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9371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4/24/2025</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686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4/24/2025</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850571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794" r:id="rId6"/>
    <p:sldLayoutId id="2147483790" r:id="rId7"/>
    <p:sldLayoutId id="2147483791" r:id="rId8"/>
    <p:sldLayoutId id="2147483792" r:id="rId9"/>
    <p:sldLayoutId id="2147483793" r:id="rId10"/>
    <p:sldLayoutId id="2147483795"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A449CA-9929-4EB5-9195-888335F641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3253FE-6D2D-4AE5-BC2E-78722EF02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F1F2B-208C-403C-9412-3E89632CA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BD3C2-8B9B-4DED-91FD-374E0B4C220F}" type="datetimeFigureOut">
              <a:rPr lang="en-US" smtClean="0"/>
              <a:t>4/24/2025</a:t>
            </a:fld>
            <a:endParaRPr lang="en-US"/>
          </a:p>
        </p:txBody>
      </p:sp>
      <p:sp>
        <p:nvSpPr>
          <p:cNvPr id="5" name="Footer Placeholder 4">
            <a:extLst>
              <a:ext uri="{FF2B5EF4-FFF2-40B4-BE49-F238E27FC236}">
                <a16:creationId xmlns:a16="http://schemas.microsoft.com/office/drawing/2014/main" id="{18893B0C-0B81-440B-9734-48DA19A2B8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9A5368-CB3D-4228-BFA8-515A241C1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93A3A-F419-4572-AEA7-53E0D0E09ABB}" type="slidenum">
              <a:rPr lang="en-US" smtClean="0"/>
              <a:t>‹#›</a:t>
            </a:fld>
            <a:endParaRPr lang="en-US"/>
          </a:p>
        </p:txBody>
      </p:sp>
    </p:spTree>
    <p:extLst>
      <p:ext uri="{BB962C8B-B14F-4D97-AF65-F5344CB8AC3E}">
        <p14:creationId xmlns:p14="http://schemas.microsoft.com/office/powerpoint/2010/main" val="343399082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BD3C2-8B9B-4DED-91FD-374E0B4C220F}" type="datetimeFigureOut">
              <a:rPr lang="en-US" smtClean="0"/>
              <a:t>4/24/2025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93A3A-F419-4572-AEA7-53E0D0E09ABB}" type="slidenum">
              <a:rPr lang="en-US" smtClean="0"/>
              <a:t>‹#›</a:t>
            </a:fld>
            <a:endParaRPr lang="en-US"/>
          </a:p>
        </p:txBody>
      </p:sp>
    </p:spTree>
    <p:extLst>
      <p:ext uri="{BB962C8B-B14F-4D97-AF65-F5344CB8AC3E}">
        <p14:creationId xmlns:p14="http://schemas.microsoft.com/office/powerpoint/2010/main" val="2672142417"/>
      </p:ext>
    </p:extLst>
  </p:cSld>
  <p:clrMap bg1="dk1" tx1="lt1" bg2="dk2" tx2="lt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svgsilh.com/000000/image/2026171.html" TargetMode="Externa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LNVFPkmZTQ4"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ideo" Target="https://www.youtube.com/embed/pZwvrxVavnQ"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C2CBB1-F28E-F7FC-C13C-CC6CFABD3689}"/>
              </a:ext>
              <a:ext uri="{C183D7F6-B498-43B3-948B-1728B52AA6E4}">
                <adec:decorative xmlns:adec="http://schemas.microsoft.com/office/drawing/2017/decorative" val="1"/>
              </a:ext>
            </a:extLst>
          </p:cNvPr>
          <p:cNvSpPr/>
          <p:nvPr/>
        </p:nvSpPr>
        <p:spPr>
          <a:xfrm>
            <a:off x="0" y="0"/>
            <a:ext cx="12191998"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2F9B1C2-7D20-4F91-A660-197C98B9A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39445"/>
            <a:ext cx="6114985" cy="2298326"/>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55164A-24FB-D3AC-D0C2-189B6464C21C}"/>
              </a:ext>
            </a:extLst>
          </p:cNvPr>
          <p:cNvSpPr>
            <a:spLocks noGrp="1"/>
          </p:cNvSpPr>
          <p:nvPr>
            <p:ph type="ctrTitle"/>
          </p:nvPr>
        </p:nvSpPr>
        <p:spPr>
          <a:xfrm>
            <a:off x="960119" y="2100845"/>
            <a:ext cx="4670234" cy="1975527"/>
          </a:xfrm>
        </p:spPr>
        <p:txBody>
          <a:bodyPr anchor="ctr">
            <a:normAutofit/>
          </a:bodyPr>
          <a:lstStyle/>
          <a:p>
            <a:pPr algn="l"/>
            <a:r>
              <a:rPr lang="en-US" sz="6600" b="1" cap="none" dirty="0">
                <a:solidFill>
                  <a:schemeClr val="bg1"/>
                </a:solidFill>
              </a:rPr>
              <a:t>Title IX</a:t>
            </a:r>
          </a:p>
        </p:txBody>
      </p:sp>
      <p:sp useBgFill="1">
        <p:nvSpPr>
          <p:cNvPr id="26" name="Rectangle 25">
            <a:extLst>
              <a:ext uri="{FF2B5EF4-FFF2-40B4-BE49-F238E27FC236}">
                <a16:creationId xmlns:a16="http://schemas.microsoft.com/office/drawing/2014/main" id="{A89C4E6E-ECA4-40E5-A54E-13E92B67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237771"/>
            <a:ext cx="6114982" cy="8093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5D5C19-E639-08C1-A8F0-6E452C378773}"/>
              </a:ext>
            </a:extLst>
          </p:cNvPr>
          <p:cNvSpPr>
            <a:spLocks noGrp="1"/>
          </p:cNvSpPr>
          <p:nvPr>
            <p:ph type="subTitle" idx="1"/>
          </p:nvPr>
        </p:nvSpPr>
        <p:spPr>
          <a:xfrm>
            <a:off x="960119" y="4372379"/>
            <a:ext cx="4670233" cy="540135"/>
          </a:xfrm>
        </p:spPr>
        <p:txBody>
          <a:bodyPr anchor="ctr">
            <a:normAutofit/>
          </a:bodyPr>
          <a:lstStyle/>
          <a:p>
            <a:pPr algn="l"/>
            <a:r>
              <a:rPr lang="en-US" sz="2800" dirty="0">
                <a:solidFill>
                  <a:schemeClr val="tx1"/>
                </a:solidFill>
              </a:rPr>
              <a:t>Team Training</a:t>
            </a:r>
          </a:p>
        </p:txBody>
      </p:sp>
      <p:pic>
        <p:nvPicPr>
          <p:cNvPr id="6" name="Graphic 5" descr="A couple embraces">
            <a:extLst>
              <a:ext uri="{FF2B5EF4-FFF2-40B4-BE49-F238E27FC236}">
                <a16:creationId xmlns:a16="http://schemas.microsoft.com/office/drawing/2014/main" id="{3D7521C5-A8EA-FD26-AF0E-07C6EEACC7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458488" y="616226"/>
            <a:ext cx="5733510" cy="6241774"/>
          </a:xfrm>
          <a:prstGeom prst="rect">
            <a:avLst/>
          </a:prstGeom>
        </p:spPr>
      </p:pic>
    </p:spTree>
    <p:extLst>
      <p:ext uri="{BB962C8B-B14F-4D97-AF65-F5344CB8AC3E}">
        <p14:creationId xmlns:p14="http://schemas.microsoft.com/office/powerpoint/2010/main" val="336323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E1CC4-ECE6-4BD4-B761-1F269F16A9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46991-AD3B-46B5-CFD8-61CA4A229ED5}"/>
              </a:ext>
            </a:extLst>
          </p:cNvPr>
          <p:cNvSpPr>
            <a:spLocks noGrp="1"/>
          </p:cNvSpPr>
          <p:nvPr>
            <p:ph type="title"/>
          </p:nvPr>
        </p:nvSpPr>
        <p:spPr/>
        <p:txBody>
          <a:bodyPr>
            <a:normAutofit/>
          </a:bodyPr>
          <a:lstStyle/>
          <a:p>
            <a:r>
              <a:rPr lang="en-US" b="1" cap="none" dirty="0"/>
              <a:t>Definitions: SPOO</a:t>
            </a:r>
          </a:p>
        </p:txBody>
      </p:sp>
      <p:sp>
        <p:nvSpPr>
          <p:cNvPr id="3" name="Content Placeholder 2">
            <a:extLst>
              <a:ext uri="{FF2B5EF4-FFF2-40B4-BE49-F238E27FC236}">
                <a16:creationId xmlns:a16="http://schemas.microsoft.com/office/drawing/2014/main" id="{9C10B35F-5B5B-776B-880E-64D451F52729}"/>
              </a:ext>
            </a:extLst>
          </p:cNvPr>
          <p:cNvSpPr>
            <a:spLocks noGrp="1"/>
          </p:cNvSpPr>
          <p:nvPr>
            <p:ph idx="1"/>
          </p:nvPr>
        </p:nvSpPr>
        <p:spPr/>
        <p:txBody>
          <a:bodyPr>
            <a:noAutofit/>
          </a:bodyPr>
          <a:lstStyle/>
          <a:p>
            <a:r>
              <a:rPr lang="en-US" sz="2000" b="1" dirty="0">
                <a:cs typeface="Times New Roman" panose="02020603050405020304" pitchFamily="18" charset="0"/>
              </a:rPr>
              <a:t>Severe, Pervasive, and Objectively Offensive (SPOO)</a:t>
            </a:r>
            <a:r>
              <a:rPr lang="en-US" sz="2000" dirty="0">
                <a:cs typeface="Times New Roman" panose="02020603050405020304" pitchFamily="18" charset="0"/>
              </a:rPr>
              <a:t> and unwelcome conduct occurs when an individual’s unwelcome conduct is determined by a reasonable person to be so severe, pervasive and objectively offensive that it effectively denies a person equal access to the College’s education program or activity. </a:t>
            </a:r>
          </a:p>
          <a:p>
            <a:pPr marL="577850" indent="-342900">
              <a:buFont typeface="Arial" panose="020B0604020202020204" pitchFamily="34" charset="0"/>
              <a:buChar char="•"/>
            </a:pPr>
            <a:r>
              <a:rPr lang="en-US" sz="2000" dirty="0">
                <a:cs typeface="Times New Roman" panose="02020603050405020304" pitchFamily="18" charset="0"/>
              </a:rPr>
              <a:t>Unwelcomeness and objective offense are evaluated based on the totality of the circumstances from the perspective of a reasonable person in the same or similar circumstances, including the context in which the alleged incident(s) occurred and any similar previous patterns that may be evidenced.</a:t>
            </a:r>
          </a:p>
        </p:txBody>
      </p:sp>
      <p:sp>
        <p:nvSpPr>
          <p:cNvPr id="8" name="Star: 5 Points 7">
            <a:extLst>
              <a:ext uri="{FF2B5EF4-FFF2-40B4-BE49-F238E27FC236}">
                <a16:creationId xmlns:a16="http://schemas.microsoft.com/office/drawing/2014/main" id="{8714B7F7-2AC8-6F97-579C-43727B8754C8}"/>
              </a:ext>
              <a:ext uri="{C183D7F6-B498-43B3-948B-1728B52AA6E4}">
                <adec:decorative xmlns:adec="http://schemas.microsoft.com/office/drawing/2017/decorative" val="1"/>
              </a:ext>
            </a:extLst>
          </p:cNvPr>
          <p:cNvSpPr/>
          <p:nvPr/>
        </p:nvSpPr>
        <p:spPr>
          <a:xfrm>
            <a:off x="8382975" y="1580266"/>
            <a:ext cx="478276" cy="47548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4E26A50-805E-A02A-1877-A2E443E10294}"/>
              </a:ext>
            </a:extLst>
          </p:cNvPr>
          <p:cNvSpPr txBox="1"/>
          <p:nvPr/>
        </p:nvSpPr>
        <p:spPr>
          <a:xfrm>
            <a:off x="9078887" y="1700739"/>
            <a:ext cx="2551176" cy="369332"/>
          </a:xfrm>
          <a:prstGeom prst="rect">
            <a:avLst/>
          </a:prstGeom>
          <a:noFill/>
        </p:spPr>
        <p:txBody>
          <a:bodyPr wrap="square" rtlCol="0">
            <a:spAutoFit/>
          </a:bodyPr>
          <a:lstStyle/>
          <a:p>
            <a:r>
              <a:rPr lang="en-US" dirty="0">
                <a:solidFill>
                  <a:schemeClr val="bg1"/>
                </a:solidFill>
              </a:rPr>
              <a:t>Change in 2024 regs</a:t>
            </a:r>
          </a:p>
        </p:txBody>
      </p:sp>
      <p:grpSp>
        <p:nvGrpSpPr>
          <p:cNvPr id="6" name="Group 5">
            <a:extLst>
              <a:ext uri="{FF2B5EF4-FFF2-40B4-BE49-F238E27FC236}">
                <a16:creationId xmlns:a16="http://schemas.microsoft.com/office/drawing/2014/main" id="{6F06C8F3-B7B5-4483-8EB5-AA0A7A87ADC7}"/>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7" name="Arrow: Left 6">
              <a:extLst>
                <a:ext uri="{FF2B5EF4-FFF2-40B4-BE49-F238E27FC236}">
                  <a16:creationId xmlns:a16="http://schemas.microsoft.com/office/drawing/2014/main" id="{6BAC1565-D542-137F-EA65-8959FD6873BE}"/>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60BC33F-FAB9-78C4-0A25-68A4A8AB5428}"/>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1230496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E1CC4-ECE6-4BD4-B761-1F269F16A9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46991-AD3B-46B5-CFD8-61CA4A229ED5}"/>
              </a:ext>
            </a:extLst>
          </p:cNvPr>
          <p:cNvSpPr>
            <a:spLocks noGrp="1"/>
          </p:cNvSpPr>
          <p:nvPr>
            <p:ph type="title"/>
          </p:nvPr>
        </p:nvSpPr>
        <p:spPr>
          <a:xfrm>
            <a:off x="711898" y="317814"/>
            <a:ext cx="10765155" cy="1700784"/>
          </a:xfrm>
        </p:spPr>
        <p:txBody>
          <a:bodyPr>
            <a:normAutofit fontScale="90000"/>
          </a:bodyPr>
          <a:lstStyle/>
          <a:p>
            <a:r>
              <a:rPr lang="en-US" b="1" cap="none" dirty="0"/>
              <a:t>Definitions: Sex Discrimination</a:t>
            </a:r>
          </a:p>
        </p:txBody>
      </p:sp>
      <p:sp>
        <p:nvSpPr>
          <p:cNvPr id="3" name="Content Placeholder 2">
            <a:extLst>
              <a:ext uri="{FF2B5EF4-FFF2-40B4-BE49-F238E27FC236}">
                <a16:creationId xmlns:a16="http://schemas.microsoft.com/office/drawing/2014/main" id="{9C10B35F-5B5B-776B-880E-64D451F52729}"/>
              </a:ext>
            </a:extLst>
          </p:cNvPr>
          <p:cNvSpPr>
            <a:spLocks noGrp="1"/>
          </p:cNvSpPr>
          <p:nvPr>
            <p:ph idx="1"/>
          </p:nvPr>
        </p:nvSpPr>
        <p:spPr/>
        <p:txBody>
          <a:bodyPr>
            <a:noAutofit/>
          </a:bodyPr>
          <a:lstStyle/>
          <a:p>
            <a:r>
              <a:rPr lang="en-US" sz="1600" dirty="0"/>
              <a:t>Clarifies that </a:t>
            </a:r>
            <a:r>
              <a:rPr lang="en-US" sz="1600" b="1" dirty="0"/>
              <a:t>sex discrimination</a:t>
            </a:r>
            <a:r>
              <a:rPr lang="en-US" sz="1600" dirty="0"/>
              <a:t> includes discrimination based on sex stereotypes, sex characteristics, pregnancy or related conditions, sexual orientation, and gender identity. </a:t>
            </a:r>
          </a:p>
          <a:p>
            <a:r>
              <a:rPr lang="en-US" sz="1600" dirty="0"/>
              <a:t>Sex-based harassment is a form of sex discrimination and means sexual harassment and other harassment on the basis of sex when it takes the form of: </a:t>
            </a:r>
          </a:p>
          <a:p>
            <a:pPr marL="285750" indent="-285750">
              <a:buFont typeface="Arial" panose="020B0604020202020204" pitchFamily="34" charset="0"/>
              <a:buChar char="•"/>
            </a:pPr>
            <a:r>
              <a:rPr lang="en-US" sz="1600" dirty="0"/>
              <a:t>quid pro quo harassment (e.g., when an employee conditions a benefit on a person’s participation in unwelcome sexual conduct); </a:t>
            </a:r>
          </a:p>
          <a:p>
            <a:pPr marL="285750" indent="-285750">
              <a:buFont typeface="Arial" panose="020B0604020202020204" pitchFamily="34" charset="0"/>
              <a:buChar char="•"/>
            </a:pPr>
            <a:r>
              <a:rPr lang="en-US" sz="1600" dirty="0"/>
              <a:t>specific offenses (e.g., sexual assault, dating violence, domestic violence, and stalking); and/or </a:t>
            </a:r>
          </a:p>
          <a:p>
            <a:pPr marL="285750" indent="-285750">
              <a:buFont typeface="Arial" panose="020B0604020202020204" pitchFamily="34" charset="0"/>
              <a:buChar char="•"/>
            </a:pPr>
            <a:r>
              <a:rPr lang="en-US" sz="1600" dirty="0"/>
              <a:t>hostile environment harassment. The final regulations define hostile environment harassment as unwelcome sex-based conduct that, based on the totality of the circumstances, is subjectively and objectively offensive and is so severe or pervasive that it limits or denies a person’s ability to participate in or benefit from the recipient’s† education program or activity. </a:t>
            </a:r>
          </a:p>
          <a:p>
            <a:endParaRPr lang="en-US" sz="2400" dirty="0">
              <a:latin typeface="Times New Roman" panose="02020603050405020304" pitchFamily="18" charset="0"/>
              <a:cs typeface="Times New Roman" panose="02020603050405020304" pitchFamily="18" charset="0"/>
            </a:endParaRPr>
          </a:p>
        </p:txBody>
      </p:sp>
      <p:sp>
        <p:nvSpPr>
          <p:cNvPr id="8" name="Star: 5 Points 7">
            <a:extLst>
              <a:ext uri="{FF2B5EF4-FFF2-40B4-BE49-F238E27FC236}">
                <a16:creationId xmlns:a16="http://schemas.microsoft.com/office/drawing/2014/main" id="{8714B7F7-2AC8-6F97-579C-43727B8754C8}"/>
              </a:ext>
              <a:ext uri="{C183D7F6-B498-43B3-948B-1728B52AA6E4}">
                <adec:decorative xmlns:adec="http://schemas.microsoft.com/office/drawing/2017/decorative" val="1"/>
              </a:ext>
            </a:extLst>
          </p:cNvPr>
          <p:cNvSpPr/>
          <p:nvPr/>
        </p:nvSpPr>
        <p:spPr>
          <a:xfrm>
            <a:off x="8600611" y="1580266"/>
            <a:ext cx="478276" cy="47548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4E26A50-805E-A02A-1877-A2E443E10294}"/>
              </a:ext>
            </a:extLst>
          </p:cNvPr>
          <p:cNvSpPr txBox="1"/>
          <p:nvPr/>
        </p:nvSpPr>
        <p:spPr>
          <a:xfrm>
            <a:off x="9078887" y="1700739"/>
            <a:ext cx="2551176" cy="369332"/>
          </a:xfrm>
          <a:prstGeom prst="rect">
            <a:avLst/>
          </a:prstGeom>
          <a:noFill/>
        </p:spPr>
        <p:txBody>
          <a:bodyPr wrap="square" rtlCol="0">
            <a:spAutoFit/>
          </a:bodyPr>
          <a:lstStyle/>
          <a:p>
            <a:r>
              <a:rPr lang="en-US" dirty="0">
                <a:solidFill>
                  <a:schemeClr val="bg1"/>
                </a:solidFill>
              </a:rPr>
              <a:t>Change in 2024 regs</a:t>
            </a:r>
          </a:p>
        </p:txBody>
      </p:sp>
    </p:spTree>
    <p:extLst>
      <p:ext uri="{BB962C8B-B14F-4D97-AF65-F5344CB8AC3E}">
        <p14:creationId xmlns:p14="http://schemas.microsoft.com/office/powerpoint/2010/main" val="174755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23073-2D9D-5AD7-A193-605725FBAA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089FE-3E36-405F-5E19-329982177C96}"/>
              </a:ext>
            </a:extLst>
          </p:cNvPr>
          <p:cNvSpPr>
            <a:spLocks noGrp="1"/>
          </p:cNvSpPr>
          <p:nvPr>
            <p:ph type="title"/>
          </p:nvPr>
        </p:nvSpPr>
        <p:spPr/>
        <p:txBody>
          <a:bodyPr>
            <a:normAutofit/>
          </a:bodyPr>
          <a:lstStyle/>
          <a:p>
            <a:r>
              <a:rPr lang="en-US" b="1" cap="none" dirty="0"/>
              <a:t>Definitions: Sexual Assault</a:t>
            </a:r>
          </a:p>
        </p:txBody>
      </p:sp>
      <p:sp>
        <p:nvSpPr>
          <p:cNvPr id="3" name="Content Placeholder 2">
            <a:extLst>
              <a:ext uri="{FF2B5EF4-FFF2-40B4-BE49-F238E27FC236}">
                <a16:creationId xmlns:a16="http://schemas.microsoft.com/office/drawing/2014/main" id="{BAF1FBDE-401A-93F4-C95F-1530FD46F178}"/>
              </a:ext>
            </a:extLst>
          </p:cNvPr>
          <p:cNvSpPr>
            <a:spLocks noGrp="1"/>
          </p:cNvSpPr>
          <p:nvPr>
            <p:ph idx="1"/>
          </p:nvPr>
        </p:nvSpPr>
        <p:spPr>
          <a:xfrm>
            <a:off x="961644" y="3069747"/>
            <a:ext cx="10268712" cy="1995971"/>
          </a:xfrm>
        </p:spPr>
        <p:txBody>
          <a:bodyPr>
            <a:noAutofit/>
          </a:bodyPr>
          <a:lstStyle/>
          <a:p>
            <a:r>
              <a:rPr lang="en-US" sz="2400" b="1" dirty="0">
                <a:cs typeface="Times New Roman" panose="02020603050405020304" pitchFamily="18" charset="0"/>
              </a:rPr>
              <a:t>Forcible Sodomy: </a:t>
            </a:r>
          </a:p>
          <a:p>
            <a:r>
              <a:rPr lang="en-US" sz="2400" dirty="0">
                <a:cs typeface="Times New Roman" panose="02020603050405020304" pitchFamily="18" charset="0"/>
              </a:rPr>
              <a:t>Oral or anal sexual intercourse with another person, forcibly and/or against that person’s will, or not forcibly or against the person’s will in instances where the person is incapable of giving consent because of age or because of temporary or permanent mental or physical incapacity. </a:t>
            </a:r>
          </a:p>
        </p:txBody>
      </p:sp>
      <p:sp>
        <p:nvSpPr>
          <p:cNvPr id="6" name="TextBox 5">
            <a:extLst>
              <a:ext uri="{FF2B5EF4-FFF2-40B4-BE49-F238E27FC236}">
                <a16:creationId xmlns:a16="http://schemas.microsoft.com/office/drawing/2014/main" id="{85FDBBFB-3A85-10BC-20C8-E9CCFBF62811}"/>
              </a:ext>
            </a:extLst>
          </p:cNvPr>
          <p:cNvSpPr txBox="1"/>
          <p:nvPr/>
        </p:nvSpPr>
        <p:spPr>
          <a:xfrm>
            <a:off x="11512765" y="1852220"/>
            <a:ext cx="679235" cy="646331"/>
          </a:xfrm>
          <a:prstGeom prst="rect">
            <a:avLst/>
          </a:prstGeom>
          <a:noFill/>
        </p:spPr>
        <p:txBody>
          <a:bodyPr wrap="square" rtlCol="0">
            <a:spAutoFit/>
          </a:bodyPr>
          <a:lstStyle/>
          <a:p>
            <a:r>
              <a:rPr lang="en-US" dirty="0">
                <a:solidFill>
                  <a:schemeClr val="bg1"/>
                </a:solidFill>
              </a:rPr>
              <a:t>1/4</a:t>
            </a:r>
          </a:p>
          <a:p>
            <a:endParaRPr lang="en-US" dirty="0">
              <a:solidFill>
                <a:schemeClr val="bg1"/>
              </a:solidFill>
            </a:endParaRPr>
          </a:p>
        </p:txBody>
      </p:sp>
      <p:grpSp>
        <p:nvGrpSpPr>
          <p:cNvPr id="7" name="Group 6">
            <a:extLst>
              <a:ext uri="{FF2B5EF4-FFF2-40B4-BE49-F238E27FC236}">
                <a16:creationId xmlns:a16="http://schemas.microsoft.com/office/drawing/2014/main" id="{E03B0D6A-CE53-2B77-7663-25BAD52F601B}"/>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59DBB6F8-4055-071A-A08B-7F4A8D5E8C25}"/>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82955D-5481-3B7D-DD40-179D6A6C714C}"/>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251693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440F6-B2C9-6059-68F3-B23781DCE0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1E752C-DDC2-629E-3AB7-B44B3B819A4D}"/>
              </a:ext>
            </a:extLst>
          </p:cNvPr>
          <p:cNvSpPr>
            <a:spLocks noGrp="1"/>
          </p:cNvSpPr>
          <p:nvPr>
            <p:ph type="title"/>
          </p:nvPr>
        </p:nvSpPr>
        <p:spPr/>
        <p:txBody>
          <a:bodyPr>
            <a:normAutofit/>
          </a:bodyPr>
          <a:lstStyle/>
          <a:p>
            <a:r>
              <a:rPr lang="en-US" b="1" cap="none" dirty="0"/>
              <a:t>Definitions: Sexual Assault</a:t>
            </a:r>
          </a:p>
        </p:txBody>
      </p:sp>
      <p:sp>
        <p:nvSpPr>
          <p:cNvPr id="3" name="Content Placeholder 2">
            <a:extLst>
              <a:ext uri="{FF2B5EF4-FFF2-40B4-BE49-F238E27FC236}">
                <a16:creationId xmlns:a16="http://schemas.microsoft.com/office/drawing/2014/main" id="{9BD8F8CE-C9C9-4870-F5C5-628B7F8E8B72}"/>
              </a:ext>
            </a:extLst>
          </p:cNvPr>
          <p:cNvSpPr>
            <a:spLocks noGrp="1"/>
          </p:cNvSpPr>
          <p:nvPr>
            <p:ph idx="1"/>
          </p:nvPr>
        </p:nvSpPr>
        <p:spPr>
          <a:xfrm>
            <a:off x="961644" y="3114675"/>
            <a:ext cx="10268712" cy="2362200"/>
          </a:xfrm>
        </p:spPr>
        <p:txBody>
          <a:bodyPr>
            <a:noAutofit/>
          </a:bodyPr>
          <a:lstStyle/>
          <a:p>
            <a:r>
              <a:rPr lang="en-US" sz="2400" b="1" dirty="0">
                <a:cs typeface="Times New Roman" panose="02020603050405020304" pitchFamily="18" charset="0"/>
              </a:rPr>
              <a:t>Sexual Assault with an Object:</a:t>
            </a:r>
          </a:p>
          <a:p>
            <a:r>
              <a:rPr lang="en-US" sz="2400" dirty="0">
                <a:cs typeface="Times New Roman" panose="02020603050405020304" pitchFamily="18" charset="0"/>
              </a:rPr>
              <a:t>To use an object or instrument to penetrate, however slightly, the genital or anal opening of the body of another person, forcibly and/or against that person’s will or not forcibly or against the person’s will in instances where the person is incapable of giving consent because of age or because of temporary or permanent mental or physical incapacity.</a:t>
            </a:r>
          </a:p>
        </p:txBody>
      </p:sp>
      <p:sp>
        <p:nvSpPr>
          <p:cNvPr id="6" name="TextBox 5">
            <a:extLst>
              <a:ext uri="{FF2B5EF4-FFF2-40B4-BE49-F238E27FC236}">
                <a16:creationId xmlns:a16="http://schemas.microsoft.com/office/drawing/2014/main" id="{87AC1FC0-0C86-C3DC-9267-EC1CDCE58516}"/>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2/4</a:t>
            </a:r>
          </a:p>
        </p:txBody>
      </p:sp>
      <p:grpSp>
        <p:nvGrpSpPr>
          <p:cNvPr id="7" name="Group 6">
            <a:extLst>
              <a:ext uri="{FF2B5EF4-FFF2-40B4-BE49-F238E27FC236}">
                <a16:creationId xmlns:a16="http://schemas.microsoft.com/office/drawing/2014/main" id="{EB5DBF42-4F6D-BEB7-D24B-E42FC9ED6104}"/>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0FB5794C-E839-428A-8403-CF375C20AD71}"/>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F37B312-06EF-7AF4-BEDB-D392704A86AD}"/>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367484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FC6B9-0531-8872-C0E4-2DC4DCA2F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27567-E540-30CF-FEA3-9D9E2ABFF1BF}"/>
              </a:ext>
            </a:extLst>
          </p:cNvPr>
          <p:cNvSpPr>
            <a:spLocks noGrp="1"/>
          </p:cNvSpPr>
          <p:nvPr>
            <p:ph type="title"/>
          </p:nvPr>
        </p:nvSpPr>
        <p:spPr/>
        <p:txBody>
          <a:bodyPr>
            <a:normAutofit/>
          </a:bodyPr>
          <a:lstStyle/>
          <a:p>
            <a:r>
              <a:rPr lang="en-US" b="1" cap="none" dirty="0"/>
              <a:t>Definitions: Sexual Assault</a:t>
            </a:r>
          </a:p>
        </p:txBody>
      </p:sp>
      <p:sp>
        <p:nvSpPr>
          <p:cNvPr id="3" name="Content Placeholder 2">
            <a:extLst>
              <a:ext uri="{FF2B5EF4-FFF2-40B4-BE49-F238E27FC236}">
                <a16:creationId xmlns:a16="http://schemas.microsoft.com/office/drawing/2014/main" id="{82BE09DF-0848-4434-B172-F0A5F4A0F43F}"/>
              </a:ext>
            </a:extLst>
          </p:cNvPr>
          <p:cNvSpPr>
            <a:spLocks noGrp="1"/>
          </p:cNvSpPr>
          <p:nvPr>
            <p:ph idx="1"/>
          </p:nvPr>
        </p:nvSpPr>
        <p:spPr>
          <a:xfrm>
            <a:off x="960120" y="3143250"/>
            <a:ext cx="10268712" cy="2251651"/>
          </a:xfrm>
        </p:spPr>
        <p:txBody>
          <a:bodyPr>
            <a:noAutofit/>
          </a:bodyPr>
          <a:lstStyle/>
          <a:p>
            <a:r>
              <a:rPr lang="en-US" sz="2400" b="1" dirty="0">
                <a:cs typeface="Times New Roman" panose="02020603050405020304" pitchFamily="18" charset="0"/>
              </a:rPr>
              <a:t>Forcible Fondling:</a:t>
            </a:r>
          </a:p>
          <a:p>
            <a:r>
              <a:rPr lang="en-US" sz="2400" dirty="0">
                <a:cs typeface="Times New Roman" panose="02020603050405020304" pitchFamily="18" charset="0"/>
              </a:rPr>
              <a:t>The touching of the private body parts of another person for the purpose of sexual gratification, including, but not limited to, the buttocks, groin, and breasts, forcibly and/or against that person’s will, or not forcibly or against the person’s will in instances where the person is incapable of giving consent because of age or because of temporary or permanent mental or physical incapacity. </a:t>
            </a:r>
          </a:p>
        </p:txBody>
      </p:sp>
      <p:sp>
        <p:nvSpPr>
          <p:cNvPr id="4" name="TextBox 3">
            <a:extLst>
              <a:ext uri="{FF2B5EF4-FFF2-40B4-BE49-F238E27FC236}">
                <a16:creationId xmlns:a16="http://schemas.microsoft.com/office/drawing/2014/main" id="{88D7373E-C0D1-3A59-9A82-F7E1D693BD95}"/>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3/4</a:t>
            </a:r>
          </a:p>
        </p:txBody>
      </p:sp>
    </p:spTree>
    <p:extLst>
      <p:ext uri="{BB962C8B-B14F-4D97-AF65-F5344CB8AC3E}">
        <p14:creationId xmlns:p14="http://schemas.microsoft.com/office/powerpoint/2010/main" val="3553417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80F0A-C233-9672-ED90-CFE392AF8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F0BBB-229D-1811-0891-D532213A716D}"/>
              </a:ext>
            </a:extLst>
          </p:cNvPr>
          <p:cNvSpPr>
            <a:spLocks noGrp="1"/>
          </p:cNvSpPr>
          <p:nvPr>
            <p:ph type="title"/>
          </p:nvPr>
        </p:nvSpPr>
        <p:spPr/>
        <p:txBody>
          <a:bodyPr>
            <a:normAutofit/>
          </a:bodyPr>
          <a:lstStyle/>
          <a:p>
            <a:r>
              <a:rPr lang="en-US" b="1" cap="none" dirty="0"/>
              <a:t>Definitions: Sexual Assault</a:t>
            </a:r>
          </a:p>
        </p:txBody>
      </p:sp>
      <p:sp>
        <p:nvSpPr>
          <p:cNvPr id="3" name="Content Placeholder 2">
            <a:extLst>
              <a:ext uri="{FF2B5EF4-FFF2-40B4-BE49-F238E27FC236}">
                <a16:creationId xmlns:a16="http://schemas.microsoft.com/office/drawing/2014/main" id="{B5C11166-F95A-3869-AF7C-C2C4EDD98A80}"/>
              </a:ext>
            </a:extLst>
          </p:cNvPr>
          <p:cNvSpPr>
            <a:spLocks noGrp="1"/>
          </p:cNvSpPr>
          <p:nvPr>
            <p:ph idx="1"/>
          </p:nvPr>
        </p:nvSpPr>
        <p:spPr>
          <a:xfrm>
            <a:off x="960120" y="2742582"/>
            <a:ext cx="10268712" cy="3582018"/>
          </a:xfrm>
        </p:spPr>
        <p:txBody>
          <a:bodyPr>
            <a:noAutofit/>
          </a:bodyPr>
          <a:lstStyle/>
          <a:p>
            <a:r>
              <a:rPr lang="en-US" sz="2400" b="1" dirty="0">
                <a:cs typeface="Times New Roman" panose="02020603050405020304" pitchFamily="18" charset="0"/>
              </a:rPr>
              <a:t>Incest: </a:t>
            </a:r>
          </a:p>
          <a:p>
            <a:r>
              <a:rPr lang="en-US" sz="2400" dirty="0">
                <a:cs typeface="Times New Roman" panose="02020603050405020304" pitchFamily="18" charset="0"/>
              </a:rPr>
              <a:t>Non-forcible sexual intercourse between persons who are related to each other within the degrees wherein marriage is prohibited by Nebraska State law.</a:t>
            </a:r>
          </a:p>
          <a:p>
            <a:r>
              <a:rPr lang="en-US" sz="2400" b="1" dirty="0">
                <a:cs typeface="Times New Roman" panose="02020603050405020304" pitchFamily="18" charset="0"/>
              </a:rPr>
              <a:t>Statutory Rape: </a:t>
            </a:r>
          </a:p>
          <a:p>
            <a:r>
              <a:rPr lang="en-US" sz="2400" dirty="0">
                <a:cs typeface="Times New Roman" panose="02020603050405020304" pitchFamily="18" charset="0"/>
              </a:rPr>
              <a:t>Non-forcible sexual intercourse with a person who is under the statutory age of consent of 16. </a:t>
            </a:r>
          </a:p>
        </p:txBody>
      </p:sp>
      <p:sp>
        <p:nvSpPr>
          <p:cNvPr id="6" name="TextBox 5">
            <a:extLst>
              <a:ext uri="{FF2B5EF4-FFF2-40B4-BE49-F238E27FC236}">
                <a16:creationId xmlns:a16="http://schemas.microsoft.com/office/drawing/2014/main" id="{A517A1FF-53EE-3C7C-C80B-E9EEC92D0355}"/>
              </a:ext>
            </a:extLst>
          </p:cNvPr>
          <p:cNvSpPr txBox="1"/>
          <p:nvPr/>
        </p:nvSpPr>
        <p:spPr>
          <a:xfrm>
            <a:off x="11512765" y="1833932"/>
            <a:ext cx="679235" cy="646331"/>
          </a:xfrm>
          <a:prstGeom prst="rect">
            <a:avLst/>
          </a:prstGeom>
          <a:noFill/>
        </p:spPr>
        <p:txBody>
          <a:bodyPr wrap="square" rtlCol="0">
            <a:spAutoFit/>
          </a:bodyPr>
          <a:lstStyle/>
          <a:p>
            <a:r>
              <a:rPr lang="en-US" dirty="0">
                <a:solidFill>
                  <a:schemeClr val="bg1"/>
                </a:solidFill>
              </a:rPr>
              <a:t>4/4</a:t>
            </a:r>
          </a:p>
          <a:p>
            <a:endParaRPr lang="en-US" dirty="0">
              <a:solidFill>
                <a:schemeClr val="bg1"/>
              </a:solidFill>
            </a:endParaRPr>
          </a:p>
        </p:txBody>
      </p:sp>
      <p:grpSp>
        <p:nvGrpSpPr>
          <p:cNvPr id="7" name="Group 6">
            <a:extLst>
              <a:ext uri="{FF2B5EF4-FFF2-40B4-BE49-F238E27FC236}">
                <a16:creationId xmlns:a16="http://schemas.microsoft.com/office/drawing/2014/main" id="{0322B6E0-01C1-E06C-911C-98EF573E3F18}"/>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9E4A53F3-E27C-3F3E-3628-F9C0F38B630A}"/>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213DD3-C31D-1BCA-BFA8-14B43C0DCD29}"/>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690123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FEF40-9A76-CA98-0C72-29E31F63F4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BF7E9-7CB2-7029-00A4-5B5D9028FF51}"/>
              </a:ext>
            </a:extLst>
          </p:cNvPr>
          <p:cNvSpPr>
            <a:spLocks noGrp="1"/>
          </p:cNvSpPr>
          <p:nvPr>
            <p:ph type="title"/>
          </p:nvPr>
        </p:nvSpPr>
        <p:spPr>
          <a:xfrm>
            <a:off x="847725" y="317814"/>
            <a:ext cx="10381107" cy="1700784"/>
          </a:xfrm>
        </p:spPr>
        <p:txBody>
          <a:bodyPr>
            <a:normAutofit fontScale="90000"/>
          </a:bodyPr>
          <a:lstStyle/>
          <a:p>
            <a:r>
              <a:rPr lang="en-US" b="1" cap="none" dirty="0"/>
              <a:t>Definitions: Dating Violence</a:t>
            </a:r>
          </a:p>
        </p:txBody>
      </p:sp>
      <p:sp>
        <p:nvSpPr>
          <p:cNvPr id="3" name="Content Placeholder 2">
            <a:extLst>
              <a:ext uri="{FF2B5EF4-FFF2-40B4-BE49-F238E27FC236}">
                <a16:creationId xmlns:a16="http://schemas.microsoft.com/office/drawing/2014/main" id="{75C819C8-7ED3-EC6C-BFCB-E5FF2DB7FC2C}"/>
              </a:ext>
            </a:extLst>
          </p:cNvPr>
          <p:cNvSpPr>
            <a:spLocks noGrp="1"/>
          </p:cNvSpPr>
          <p:nvPr>
            <p:ph idx="1"/>
          </p:nvPr>
        </p:nvSpPr>
        <p:spPr/>
        <p:txBody>
          <a:bodyPr>
            <a:normAutofit/>
          </a:bodyPr>
          <a:lstStyle/>
          <a:p>
            <a:r>
              <a:rPr lang="en-US" sz="2400" dirty="0">
                <a:cs typeface="Times New Roman" panose="02020603050405020304" pitchFamily="18" charset="0"/>
              </a:rPr>
              <a:t>Violence committed by a person who is or has been in a social relationship or a romantic or intimate nature with that person.</a:t>
            </a:r>
          </a:p>
          <a:p>
            <a:pPr marL="342900" indent="-342900">
              <a:buFont typeface="Arial" panose="020B0604020202020204" pitchFamily="34" charset="0"/>
              <a:buChar char="•"/>
            </a:pPr>
            <a:r>
              <a:rPr lang="en-US" sz="2400" dirty="0">
                <a:cs typeface="Times New Roman" panose="02020603050405020304" pitchFamily="18" charset="0"/>
              </a:rPr>
              <a:t>The existence of such a relationship shall be determined based on a consideration of the length and type of relationship and the frequency of interaction between the individuals involved in the relationship. </a:t>
            </a:r>
          </a:p>
          <a:p>
            <a:pPr marL="342900" indent="-342900">
              <a:buFont typeface="Arial" panose="020B0604020202020204" pitchFamily="34" charset="0"/>
              <a:buChar char="•"/>
            </a:pPr>
            <a:r>
              <a:rPr lang="en-US" sz="2400" dirty="0">
                <a:cs typeface="Times New Roman" panose="02020603050405020304" pitchFamily="18" charset="0"/>
              </a:rPr>
              <a:t>Dating violence includes, but is not limited to, sexual or physical abuse or the threat of such abuse. Dating Violence does not include acts covered under Domestic Violence.</a:t>
            </a:r>
          </a:p>
        </p:txBody>
      </p:sp>
      <p:grpSp>
        <p:nvGrpSpPr>
          <p:cNvPr id="6" name="Group 5">
            <a:extLst>
              <a:ext uri="{FF2B5EF4-FFF2-40B4-BE49-F238E27FC236}">
                <a16:creationId xmlns:a16="http://schemas.microsoft.com/office/drawing/2014/main" id="{BC294627-A7B4-682E-0F5D-65D8EA7AC42B}"/>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7" name="Arrow: Left 6">
              <a:extLst>
                <a:ext uri="{FF2B5EF4-FFF2-40B4-BE49-F238E27FC236}">
                  <a16:creationId xmlns:a16="http://schemas.microsoft.com/office/drawing/2014/main" id="{A7A34DF9-3ED7-B802-E487-0D0AC299D083}"/>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8A4C76C-692C-CA06-9A87-7864FEABF259}"/>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160420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9EDAD-537B-B302-A587-22AAE210D5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C20C9F-408F-E137-CD91-BE6EA58C3F54}"/>
              </a:ext>
            </a:extLst>
          </p:cNvPr>
          <p:cNvSpPr>
            <a:spLocks noGrp="1"/>
          </p:cNvSpPr>
          <p:nvPr>
            <p:ph type="title"/>
          </p:nvPr>
        </p:nvSpPr>
        <p:spPr>
          <a:xfrm>
            <a:off x="750277" y="317814"/>
            <a:ext cx="10850880" cy="1700784"/>
          </a:xfrm>
        </p:spPr>
        <p:txBody>
          <a:bodyPr>
            <a:normAutofit fontScale="90000"/>
          </a:bodyPr>
          <a:lstStyle/>
          <a:p>
            <a:r>
              <a:rPr lang="en-US" b="1" cap="none" dirty="0"/>
              <a:t>Definitions: Domestic Violence</a:t>
            </a:r>
          </a:p>
        </p:txBody>
      </p:sp>
      <p:sp>
        <p:nvSpPr>
          <p:cNvPr id="3" name="Content Placeholder 2">
            <a:extLst>
              <a:ext uri="{FF2B5EF4-FFF2-40B4-BE49-F238E27FC236}">
                <a16:creationId xmlns:a16="http://schemas.microsoft.com/office/drawing/2014/main" id="{183983A6-08C7-490A-38A8-4DCAD80616DE}"/>
              </a:ext>
            </a:extLst>
          </p:cNvPr>
          <p:cNvSpPr>
            <a:spLocks noGrp="1"/>
          </p:cNvSpPr>
          <p:nvPr>
            <p:ph idx="1"/>
          </p:nvPr>
        </p:nvSpPr>
        <p:spPr>
          <a:xfrm>
            <a:off x="750277" y="2447075"/>
            <a:ext cx="10691446" cy="3593592"/>
          </a:xfrm>
        </p:spPr>
        <p:txBody>
          <a:bodyPr>
            <a:noAutofit/>
          </a:bodyPr>
          <a:lstStyle/>
          <a:p>
            <a:pPr marL="280988" indent="-280988"/>
            <a:r>
              <a:rPr lang="en-US" sz="2200" dirty="0">
                <a:cs typeface="Times New Roman" panose="02020603050405020304" pitchFamily="18" charset="0"/>
              </a:rPr>
              <a:t>A felony or misdemeanor crime of violence committed by: </a:t>
            </a:r>
          </a:p>
          <a:p>
            <a:pPr marL="342900" indent="-342900">
              <a:spcBef>
                <a:spcPts val="0"/>
              </a:spcBef>
              <a:buFont typeface="Arial" panose="020B0604020202020204" pitchFamily="34" charset="0"/>
              <a:buChar char="•"/>
            </a:pPr>
            <a:r>
              <a:rPr lang="en-US" sz="2200" dirty="0">
                <a:cs typeface="Times New Roman" panose="02020603050405020304" pitchFamily="18" charset="0"/>
              </a:rPr>
              <a:t>A current or former spouse or intimate partner of a person; </a:t>
            </a:r>
          </a:p>
          <a:p>
            <a:pPr marL="342900" indent="-342900">
              <a:spcBef>
                <a:spcPts val="0"/>
              </a:spcBef>
              <a:buFont typeface="Arial" panose="020B0604020202020204" pitchFamily="34" charset="0"/>
              <a:buChar char="•"/>
            </a:pPr>
            <a:r>
              <a:rPr lang="en-US" sz="2200" dirty="0">
                <a:cs typeface="Times New Roman" panose="02020603050405020304" pitchFamily="18" charset="0"/>
              </a:rPr>
              <a:t>A person with whom the person shares a child in common; </a:t>
            </a:r>
          </a:p>
          <a:p>
            <a:pPr marL="342900" indent="-342900">
              <a:spcBef>
                <a:spcPts val="0"/>
              </a:spcBef>
              <a:buFont typeface="Arial" panose="020B0604020202020204" pitchFamily="34" charset="0"/>
              <a:buChar char="•"/>
            </a:pPr>
            <a:r>
              <a:rPr lang="en-US" sz="2200" dirty="0">
                <a:cs typeface="Times New Roman" panose="02020603050405020304" pitchFamily="18" charset="0"/>
              </a:rPr>
              <a:t>A person who is cohabitating with, or has cohabitated with, another person as a spouse or intimate partner; </a:t>
            </a:r>
          </a:p>
          <a:p>
            <a:pPr marL="342900" indent="-342900">
              <a:spcBef>
                <a:spcPts val="0"/>
              </a:spcBef>
              <a:buFont typeface="Arial" panose="020B0604020202020204" pitchFamily="34" charset="0"/>
              <a:buChar char="•"/>
            </a:pPr>
            <a:r>
              <a:rPr lang="en-US" sz="2200" dirty="0">
                <a:cs typeface="Times New Roman" panose="02020603050405020304" pitchFamily="18" charset="0"/>
              </a:rPr>
              <a:t>A person similarly situated to a spouse of the other person under the domestic or family violence laws of Nebraska; </a:t>
            </a:r>
          </a:p>
          <a:p>
            <a:pPr marL="342900" indent="-342900">
              <a:spcBef>
                <a:spcPts val="0"/>
              </a:spcBef>
              <a:buFont typeface="Arial" panose="020B0604020202020204" pitchFamily="34" charset="0"/>
              <a:buChar char="•"/>
            </a:pPr>
            <a:r>
              <a:rPr lang="en-US" sz="2200" dirty="0">
                <a:cs typeface="Times New Roman" panose="02020603050405020304" pitchFamily="18" charset="0"/>
              </a:rPr>
              <a:t>Any other person against an adult or youth who is protected from the person’s acts under the domestic or family violence laws of Nebraska</a:t>
            </a:r>
          </a:p>
        </p:txBody>
      </p:sp>
      <p:grpSp>
        <p:nvGrpSpPr>
          <p:cNvPr id="6" name="Group 5">
            <a:extLst>
              <a:ext uri="{FF2B5EF4-FFF2-40B4-BE49-F238E27FC236}">
                <a16:creationId xmlns:a16="http://schemas.microsoft.com/office/drawing/2014/main" id="{8502F4D3-862A-9AE3-7142-F1A9AF640DE2}"/>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7" name="Arrow: Left 6">
              <a:extLst>
                <a:ext uri="{FF2B5EF4-FFF2-40B4-BE49-F238E27FC236}">
                  <a16:creationId xmlns:a16="http://schemas.microsoft.com/office/drawing/2014/main" id="{66196B49-9338-7F9C-CDCB-7CBB7D74DF19}"/>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2459332-96DC-3925-FA40-3836473D30D1}"/>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3261935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96BADA-4246-5F71-80F3-739781DB2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5EC162-876C-EA06-0697-F4AB22FE0FA6}"/>
              </a:ext>
            </a:extLst>
          </p:cNvPr>
          <p:cNvSpPr>
            <a:spLocks noGrp="1"/>
          </p:cNvSpPr>
          <p:nvPr>
            <p:ph type="title"/>
          </p:nvPr>
        </p:nvSpPr>
        <p:spPr/>
        <p:txBody>
          <a:bodyPr>
            <a:normAutofit/>
          </a:bodyPr>
          <a:lstStyle/>
          <a:p>
            <a:r>
              <a:rPr lang="en-US" b="1" cap="none" dirty="0"/>
              <a:t>Definitions: Stalking</a:t>
            </a:r>
          </a:p>
        </p:txBody>
      </p:sp>
      <p:sp>
        <p:nvSpPr>
          <p:cNvPr id="3" name="Content Placeholder 2">
            <a:extLst>
              <a:ext uri="{FF2B5EF4-FFF2-40B4-BE49-F238E27FC236}">
                <a16:creationId xmlns:a16="http://schemas.microsoft.com/office/drawing/2014/main" id="{4B4C4E0F-94CD-56A1-D202-AD540E71B8C0}"/>
              </a:ext>
            </a:extLst>
          </p:cNvPr>
          <p:cNvSpPr>
            <a:spLocks noGrp="1"/>
          </p:cNvSpPr>
          <p:nvPr>
            <p:ph idx="1"/>
          </p:nvPr>
        </p:nvSpPr>
        <p:spPr>
          <a:xfrm>
            <a:off x="539263" y="2426677"/>
            <a:ext cx="11277600" cy="3754667"/>
          </a:xfrm>
        </p:spPr>
        <p:txBody>
          <a:bodyPr>
            <a:noAutofit/>
          </a:bodyPr>
          <a:lstStyle/>
          <a:p>
            <a:r>
              <a:rPr lang="en-US" sz="2200" dirty="0">
                <a:cs typeface="Times New Roman" panose="02020603050405020304" pitchFamily="18" charset="0"/>
              </a:rPr>
              <a:t>Engaging in a course of conduct directed at a specific person that would cause a reasonable person to fear for their safety or the safety of other or suffer substantial emotional distress.</a:t>
            </a:r>
          </a:p>
          <a:p>
            <a:pPr marL="457200" indent="-457200">
              <a:spcBef>
                <a:spcPts val="0"/>
              </a:spcBef>
              <a:buFont typeface="Arial" panose="020B0604020202020204" pitchFamily="34" charset="0"/>
              <a:buChar char="•"/>
            </a:pPr>
            <a:r>
              <a:rPr lang="en-US" sz="2200" dirty="0">
                <a:cs typeface="Times New Roman" panose="02020603050405020304" pitchFamily="18" charset="0"/>
              </a:rPr>
              <a:t>Course of conduct means two (2) or more acts, including but not limited to, acts in which the stalker directly, indirectly, or through third parties, by any action, method, device, or means, follows, monitors, observes, surveils, threatens, or communicates to or about a person, or interferes with a person’s property. </a:t>
            </a:r>
          </a:p>
          <a:p>
            <a:pPr marL="457200" indent="-457200">
              <a:spcBef>
                <a:spcPts val="0"/>
              </a:spcBef>
              <a:buFont typeface="Arial" panose="020B0604020202020204" pitchFamily="34" charset="0"/>
              <a:buChar char="•"/>
            </a:pPr>
            <a:r>
              <a:rPr lang="en-US" sz="2200" dirty="0">
                <a:cs typeface="Times New Roman" panose="02020603050405020304" pitchFamily="18" charset="0"/>
              </a:rPr>
              <a:t>Substantial emotional distress means significant mental suffering or anguish that may, but does not necessarily require, medical or other professional treatment or counseling.</a:t>
            </a:r>
          </a:p>
        </p:txBody>
      </p:sp>
      <p:grpSp>
        <p:nvGrpSpPr>
          <p:cNvPr id="6" name="Group 5">
            <a:extLst>
              <a:ext uri="{FF2B5EF4-FFF2-40B4-BE49-F238E27FC236}">
                <a16:creationId xmlns:a16="http://schemas.microsoft.com/office/drawing/2014/main" id="{726805B5-FE71-C798-24F8-5C27DA3F5CF9}"/>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7" name="Arrow: Left 6">
              <a:extLst>
                <a:ext uri="{FF2B5EF4-FFF2-40B4-BE49-F238E27FC236}">
                  <a16:creationId xmlns:a16="http://schemas.microsoft.com/office/drawing/2014/main" id="{E3A4DB2E-42FD-174D-06D2-6281E4AA2698}"/>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8DA97F-978E-1A27-D484-860D2CE75B1C}"/>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1775255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DDD86-F788-733C-460F-B758C1EE0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79703-242C-DF12-FA92-F4927255E449}"/>
              </a:ext>
            </a:extLst>
          </p:cNvPr>
          <p:cNvSpPr>
            <a:spLocks noGrp="1"/>
          </p:cNvSpPr>
          <p:nvPr>
            <p:ph type="title"/>
          </p:nvPr>
        </p:nvSpPr>
        <p:spPr>
          <a:xfrm>
            <a:off x="680085" y="317814"/>
            <a:ext cx="10831830" cy="1700784"/>
          </a:xfrm>
        </p:spPr>
        <p:txBody>
          <a:bodyPr>
            <a:normAutofit fontScale="90000"/>
          </a:bodyPr>
          <a:lstStyle/>
          <a:p>
            <a:r>
              <a:rPr lang="en-US" b="1" cap="none" dirty="0"/>
              <a:t>Definitions: Sexual Exploitation</a:t>
            </a:r>
          </a:p>
        </p:txBody>
      </p:sp>
      <p:sp>
        <p:nvSpPr>
          <p:cNvPr id="3" name="Content Placeholder 2">
            <a:extLst>
              <a:ext uri="{FF2B5EF4-FFF2-40B4-BE49-F238E27FC236}">
                <a16:creationId xmlns:a16="http://schemas.microsoft.com/office/drawing/2014/main" id="{A419EB3B-6D91-B7F4-9E71-B0EC4958307E}"/>
              </a:ext>
            </a:extLst>
          </p:cNvPr>
          <p:cNvSpPr>
            <a:spLocks noGrp="1"/>
          </p:cNvSpPr>
          <p:nvPr>
            <p:ph idx="1"/>
          </p:nvPr>
        </p:nvSpPr>
        <p:spPr>
          <a:xfrm>
            <a:off x="668215" y="2447073"/>
            <a:ext cx="11123735" cy="3593592"/>
          </a:xfrm>
        </p:spPr>
        <p:txBody>
          <a:bodyPr>
            <a:noAutofit/>
          </a:bodyPr>
          <a:lstStyle/>
          <a:p>
            <a:pPr>
              <a:spcBef>
                <a:spcPts val="0"/>
              </a:spcBef>
            </a:pPr>
            <a:r>
              <a:rPr lang="en-US" sz="2000" dirty="0">
                <a:cs typeface="Times New Roman" panose="02020603050405020304" pitchFamily="18" charset="0"/>
              </a:rPr>
              <a:t>Engaging in conduct where one party takes non-consensual or abusive sexual advantage of another person for their own advantage or benefit, or to benefit or advantage anyone other than the one being exploited, and that behavior does not otherwise constitute one of the other sexual misconduct offenses. Examples of sexual exploitation include, but are not limited to: </a:t>
            </a:r>
          </a:p>
          <a:p>
            <a:pPr marL="342900" indent="-342900">
              <a:spcBef>
                <a:spcPts val="0"/>
              </a:spcBef>
              <a:buFont typeface="Arial" panose="020B0604020202020204" pitchFamily="34" charset="0"/>
              <a:buChar char="•"/>
            </a:pPr>
            <a:r>
              <a:rPr lang="en-US" sz="2000" dirty="0">
                <a:cs typeface="Times New Roman" panose="02020603050405020304" pitchFamily="18" charset="0"/>
              </a:rPr>
              <a:t>Prostituting another person </a:t>
            </a:r>
          </a:p>
          <a:p>
            <a:pPr marL="342900" indent="-342900">
              <a:spcBef>
                <a:spcPts val="0"/>
              </a:spcBef>
              <a:buFont typeface="Arial" panose="020B0604020202020204" pitchFamily="34" charset="0"/>
              <a:buChar char="•"/>
            </a:pPr>
            <a:r>
              <a:rPr lang="en-US" sz="2000" dirty="0">
                <a:cs typeface="Times New Roman" panose="02020603050405020304" pitchFamily="18" charset="0"/>
              </a:rPr>
              <a:t>Non-consensual visual or audio recording of sexual activity</a:t>
            </a:r>
          </a:p>
          <a:p>
            <a:pPr marL="342900" indent="-342900">
              <a:spcBef>
                <a:spcPts val="0"/>
              </a:spcBef>
              <a:buFont typeface="Arial" panose="020B0604020202020204" pitchFamily="34" charset="0"/>
              <a:buChar char="•"/>
            </a:pPr>
            <a:r>
              <a:rPr lang="en-US" sz="2000" dirty="0">
                <a:cs typeface="Times New Roman" panose="02020603050405020304" pitchFamily="18" charset="0"/>
              </a:rPr>
              <a:t>Non-consensual display or distribution of photos, images, or information of an individual’s sexual activity or private body parts </a:t>
            </a:r>
          </a:p>
          <a:p>
            <a:pPr marL="342900" indent="-342900">
              <a:spcBef>
                <a:spcPts val="0"/>
              </a:spcBef>
              <a:buFont typeface="Arial" panose="020B0604020202020204" pitchFamily="34" charset="0"/>
              <a:buChar char="•"/>
            </a:pPr>
            <a:r>
              <a:rPr lang="en-US" sz="2000" dirty="0">
                <a:cs typeface="Times New Roman" panose="02020603050405020304" pitchFamily="18" charset="0"/>
              </a:rPr>
              <a:t>Non-consensual voyeurism</a:t>
            </a:r>
          </a:p>
          <a:p>
            <a:pPr marL="342900" indent="-342900">
              <a:spcBef>
                <a:spcPts val="0"/>
              </a:spcBef>
              <a:buFont typeface="Arial" panose="020B0604020202020204" pitchFamily="34" charset="0"/>
              <a:buChar char="•"/>
            </a:pPr>
            <a:r>
              <a:rPr lang="en-US" sz="2000" dirty="0">
                <a:cs typeface="Times New Roman" panose="02020603050405020304" pitchFamily="18" charset="0"/>
              </a:rPr>
              <a:t>Coercing someone against their will to engage in sexual activity, or </a:t>
            </a:r>
          </a:p>
          <a:p>
            <a:pPr marL="342900" indent="-342900">
              <a:spcBef>
                <a:spcPts val="0"/>
              </a:spcBef>
              <a:buFont typeface="Arial" panose="020B0604020202020204" pitchFamily="34" charset="0"/>
              <a:buChar char="•"/>
            </a:pPr>
            <a:r>
              <a:rPr lang="en-US" sz="2000" dirty="0">
                <a:cs typeface="Times New Roman" panose="02020603050405020304" pitchFamily="18" charset="0"/>
              </a:rPr>
              <a:t>Knowingly transmitting a sexually transmitted disease (STD) without disclosing </a:t>
            </a:r>
            <a:br>
              <a:rPr lang="en-US" sz="2000" dirty="0">
                <a:cs typeface="Times New Roman" panose="02020603050405020304" pitchFamily="18" charset="0"/>
              </a:rPr>
            </a:br>
            <a:r>
              <a:rPr lang="en-US" sz="2000" dirty="0">
                <a:cs typeface="Times New Roman" panose="02020603050405020304" pitchFamily="18" charset="0"/>
              </a:rPr>
              <a:t>STD status</a:t>
            </a:r>
          </a:p>
        </p:txBody>
      </p:sp>
      <p:grpSp>
        <p:nvGrpSpPr>
          <p:cNvPr id="6" name="Group 5">
            <a:extLst>
              <a:ext uri="{FF2B5EF4-FFF2-40B4-BE49-F238E27FC236}">
                <a16:creationId xmlns:a16="http://schemas.microsoft.com/office/drawing/2014/main" id="{44F1B9A8-64C5-A0A2-B63B-8E6FEFB8D807}"/>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7" name="Arrow: Left 6">
              <a:extLst>
                <a:ext uri="{FF2B5EF4-FFF2-40B4-BE49-F238E27FC236}">
                  <a16:creationId xmlns:a16="http://schemas.microsoft.com/office/drawing/2014/main" id="{C6D61BB3-7E3D-ACD3-ED72-417CCA518FDA}"/>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B0655A1-BA64-92A5-2FD9-3F90C51DAE9C}"/>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172334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2F9B1C2-7D20-4F91-A660-197C98B9A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39445"/>
            <a:ext cx="6114985" cy="2298326"/>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A89C4E6E-ECA4-40E5-A54E-13E92B67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237771"/>
            <a:ext cx="6114982" cy="8093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C2CBB1-F28E-F7FC-C13C-CC6CFABD3689}"/>
              </a:ext>
              <a:ext uri="{C183D7F6-B498-43B3-948B-1728B52AA6E4}">
                <adec:decorative xmlns:adec="http://schemas.microsoft.com/office/drawing/2017/decorative" val="1"/>
              </a:ext>
            </a:extLst>
          </p:cNvPr>
          <p:cNvSpPr/>
          <p:nvPr/>
        </p:nvSpPr>
        <p:spPr>
          <a:xfrm>
            <a:off x="-1" y="0"/>
            <a:ext cx="12191998"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a:solidFill>
                  <a:srgbClr val="000000"/>
                </a:solidFill>
                <a:effectLst/>
                <a:latin typeface="Times New Roman" panose="02020603050405020304" pitchFamily="18" charset="0"/>
              </a:rPr>
              <a:t> </a:t>
            </a:r>
            <a:endParaRPr lang="en-US" dirty="0"/>
          </a:p>
        </p:txBody>
      </p:sp>
      <p:sp>
        <p:nvSpPr>
          <p:cNvPr id="11" name="TextBox 10">
            <a:extLst>
              <a:ext uri="{FF2B5EF4-FFF2-40B4-BE49-F238E27FC236}">
                <a16:creationId xmlns:a16="http://schemas.microsoft.com/office/drawing/2014/main" id="{B2D43C53-B2E9-8144-747C-2CF1BA28E638}"/>
              </a:ext>
              <a:ext uri="{C183D7F6-B498-43B3-948B-1728B52AA6E4}">
                <adec:decorative xmlns:adec="http://schemas.microsoft.com/office/drawing/2017/decorative" val="1"/>
              </a:ext>
            </a:extLst>
          </p:cNvPr>
          <p:cNvSpPr txBox="1"/>
          <p:nvPr/>
        </p:nvSpPr>
        <p:spPr>
          <a:xfrm>
            <a:off x="3050241" y="3248816"/>
            <a:ext cx="6100482"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pic>
        <p:nvPicPr>
          <p:cNvPr id="12" name="Online Media 3" descr="YouTube Video: What if Bears Killed 1 in 5 People">
            <a:hlinkClick r:id="" action="ppaction://media"/>
            <a:extLst>
              <a:ext uri="{FF2B5EF4-FFF2-40B4-BE49-F238E27FC236}">
                <a16:creationId xmlns:a16="http://schemas.microsoft.com/office/drawing/2014/main" id="{32213091-3B85-0710-656C-0C921EFB04EA}"/>
              </a:ext>
            </a:extLst>
          </p:cNvPr>
          <p:cNvPicPr>
            <a:picLocks noRot="1" noChangeAspect="1"/>
          </p:cNvPicPr>
          <p:nvPr>
            <a:videoFile r:link="rId1"/>
          </p:nvPr>
        </p:nvPicPr>
        <p:blipFill>
          <a:blip r:embed="rId4"/>
          <a:stretch>
            <a:fillRect/>
          </a:stretch>
        </p:blipFill>
        <p:spPr>
          <a:xfrm>
            <a:off x="350331" y="272380"/>
            <a:ext cx="11474116" cy="6353337"/>
          </a:xfrm>
          <a:prstGeom prst="rect">
            <a:avLst/>
          </a:prstGeom>
        </p:spPr>
      </p:pic>
    </p:spTree>
    <p:extLst>
      <p:ext uri="{BB962C8B-B14F-4D97-AF65-F5344CB8AC3E}">
        <p14:creationId xmlns:p14="http://schemas.microsoft.com/office/powerpoint/2010/main" val="3724305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C0A91-1E3D-0D49-167B-5D7BE5CE69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BCF6A-3260-1E0F-AA20-D0D98AB1A2E9}"/>
              </a:ext>
            </a:extLst>
          </p:cNvPr>
          <p:cNvSpPr>
            <a:spLocks noGrp="1"/>
          </p:cNvSpPr>
          <p:nvPr>
            <p:ph type="title"/>
          </p:nvPr>
        </p:nvSpPr>
        <p:spPr/>
        <p:txBody>
          <a:bodyPr>
            <a:normAutofit/>
          </a:bodyPr>
          <a:lstStyle/>
          <a:p>
            <a:r>
              <a:rPr lang="en-US" b="1" cap="none" dirty="0"/>
              <a:t>Definitions: Retaliation</a:t>
            </a:r>
          </a:p>
        </p:txBody>
      </p:sp>
      <p:sp>
        <p:nvSpPr>
          <p:cNvPr id="3" name="Content Placeholder 2">
            <a:extLst>
              <a:ext uri="{FF2B5EF4-FFF2-40B4-BE49-F238E27FC236}">
                <a16:creationId xmlns:a16="http://schemas.microsoft.com/office/drawing/2014/main" id="{394FAB59-1779-8316-D86D-3F7A995FB168}"/>
              </a:ext>
            </a:extLst>
          </p:cNvPr>
          <p:cNvSpPr>
            <a:spLocks noGrp="1"/>
          </p:cNvSpPr>
          <p:nvPr>
            <p:ph idx="1"/>
          </p:nvPr>
        </p:nvSpPr>
        <p:spPr>
          <a:xfrm>
            <a:off x="961644" y="3021506"/>
            <a:ext cx="10268712" cy="1984248"/>
          </a:xfrm>
        </p:spPr>
        <p:txBody>
          <a:bodyPr>
            <a:normAutofit/>
          </a:bodyPr>
          <a:lstStyle/>
          <a:p>
            <a:r>
              <a:rPr lang="en-US" sz="2400" dirty="0">
                <a:cs typeface="Times New Roman" panose="02020603050405020304" pitchFamily="18" charset="0"/>
              </a:rPr>
              <a:t>Intimidation, threats, coercion, or discrimination against any individual for the purpose of interfering with any right or privilege secured under Title IX or 34 CFR Part 106, or because the individual made a complaint or report, testified, assisted, participated, or refused to participate in an investigation, proceeding, or hearing under this policy.</a:t>
            </a:r>
          </a:p>
        </p:txBody>
      </p:sp>
      <p:grpSp>
        <p:nvGrpSpPr>
          <p:cNvPr id="6" name="Group 5">
            <a:extLst>
              <a:ext uri="{FF2B5EF4-FFF2-40B4-BE49-F238E27FC236}">
                <a16:creationId xmlns:a16="http://schemas.microsoft.com/office/drawing/2014/main" id="{052D934F-1EF0-EF4C-D3F0-24B4BAAC7BF0}"/>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7" name="Arrow: Left 6">
              <a:extLst>
                <a:ext uri="{FF2B5EF4-FFF2-40B4-BE49-F238E27FC236}">
                  <a16:creationId xmlns:a16="http://schemas.microsoft.com/office/drawing/2014/main" id="{6E575F0F-0E4E-7ACD-EDFE-E754BCA5A96F}"/>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488B737-9ACA-1DB6-7088-250BE350C6A1}"/>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2817636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59A03E-3239-4155-1E19-A8068760F89A}"/>
              </a:ext>
            </a:extLst>
          </p:cNvPr>
          <p:cNvSpPr>
            <a:spLocks noGrp="1"/>
          </p:cNvSpPr>
          <p:nvPr>
            <p:ph type="title"/>
          </p:nvPr>
        </p:nvSpPr>
        <p:spPr>
          <a:xfrm>
            <a:off x="960120" y="317814"/>
            <a:ext cx="10268712" cy="1700784"/>
          </a:xfrm>
        </p:spPr>
        <p:txBody>
          <a:bodyPr>
            <a:normAutofit/>
          </a:bodyPr>
          <a:lstStyle/>
          <a:p>
            <a:r>
              <a:rPr lang="en-US" b="1" cap="none" dirty="0"/>
              <a:t>Cause and Effects</a:t>
            </a:r>
          </a:p>
        </p:txBody>
      </p:sp>
      <p:sp>
        <p:nvSpPr>
          <p:cNvPr id="5" name="TextBox 4">
            <a:extLst>
              <a:ext uri="{FF2B5EF4-FFF2-40B4-BE49-F238E27FC236}">
                <a16:creationId xmlns:a16="http://schemas.microsoft.com/office/drawing/2014/main" id="{43ADDB35-9185-DDBD-1CF4-89AE78827AC7}"/>
              </a:ext>
            </a:extLst>
          </p:cNvPr>
          <p:cNvSpPr txBox="1"/>
          <p:nvPr/>
        </p:nvSpPr>
        <p:spPr>
          <a:xfrm>
            <a:off x="1211807" y="2384577"/>
            <a:ext cx="1769091" cy="523220"/>
          </a:xfrm>
          <a:prstGeom prst="rect">
            <a:avLst/>
          </a:prstGeom>
          <a:noFill/>
        </p:spPr>
        <p:txBody>
          <a:bodyPr wrap="square" rtlCol="0">
            <a:spAutoFit/>
          </a:bodyPr>
          <a:lstStyle/>
          <a:p>
            <a:pPr defTabSz="603504">
              <a:spcAft>
                <a:spcPts val="600"/>
              </a:spcAft>
            </a:pPr>
            <a:r>
              <a:rPr lang="en-US" sz="2800" b="1" kern="1200" dirty="0">
                <a:solidFill>
                  <a:schemeClr val="tx1"/>
                </a:solidFill>
                <a:ea typeface="+mn-ea"/>
                <a:cs typeface="Times New Roman" panose="02020603050405020304" pitchFamily="18" charset="0"/>
              </a:rPr>
              <a:t>Cause</a:t>
            </a:r>
            <a:endParaRPr lang="en-US" sz="2800"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32F712F7-3ABD-0E14-96A2-F71CB6DF718F}"/>
              </a:ext>
            </a:extLst>
          </p:cNvPr>
          <p:cNvSpPr>
            <a:spLocks/>
          </p:cNvSpPr>
          <p:nvPr/>
        </p:nvSpPr>
        <p:spPr>
          <a:xfrm>
            <a:off x="1283761" y="2907797"/>
            <a:ext cx="4015070" cy="2639153"/>
          </a:xfrm>
          <a:prstGeom prst="rect">
            <a:avLst/>
          </a:prstGeom>
        </p:spPr>
        <p:txBody>
          <a:bodyPr>
            <a:noAutofit/>
          </a:bodyPr>
          <a:lstStyle/>
          <a:p>
            <a:pPr marL="301752" indent="-301752" defTabSz="603504">
              <a:spcAft>
                <a:spcPts val="600"/>
              </a:spcAft>
              <a:buFont typeface="Arial" panose="020B0604020202020204" pitchFamily="34" charset="0"/>
              <a:buChar char="•"/>
            </a:pPr>
            <a:r>
              <a:rPr lang="en-US" sz="2200" kern="1200" dirty="0">
                <a:solidFill>
                  <a:srgbClr val="0D0D0D"/>
                </a:solidFill>
                <a:ea typeface="+mn-ea"/>
                <a:cs typeface="Times New Roman" panose="02020603050405020304" pitchFamily="18" charset="0"/>
              </a:rPr>
              <a:t>Socialization and cultural factors</a:t>
            </a:r>
          </a:p>
          <a:p>
            <a:pPr marL="301752" indent="-301752" defTabSz="603504">
              <a:spcAft>
                <a:spcPts val="600"/>
              </a:spcAft>
              <a:buFont typeface="Arial" panose="020B0604020202020204" pitchFamily="34" charset="0"/>
              <a:buChar char="•"/>
            </a:pPr>
            <a:r>
              <a:rPr lang="en-US" sz="2200" kern="1200" dirty="0">
                <a:solidFill>
                  <a:srgbClr val="0D0D0D"/>
                </a:solidFill>
                <a:ea typeface="+mn-ea"/>
                <a:cs typeface="Times New Roman" panose="02020603050405020304" pitchFamily="18" charset="0"/>
              </a:rPr>
              <a:t>Individual factors</a:t>
            </a:r>
          </a:p>
          <a:p>
            <a:pPr marL="301752" indent="-301752" defTabSz="603504">
              <a:spcAft>
                <a:spcPts val="600"/>
              </a:spcAft>
              <a:buFont typeface="Arial" panose="020B0604020202020204" pitchFamily="34" charset="0"/>
              <a:buChar char="•"/>
            </a:pPr>
            <a:r>
              <a:rPr lang="en-US" sz="2200" kern="1200" dirty="0">
                <a:solidFill>
                  <a:srgbClr val="0D0D0D"/>
                </a:solidFill>
                <a:ea typeface="+mn-ea"/>
                <a:cs typeface="Times New Roman" panose="02020603050405020304" pitchFamily="18" charset="0"/>
              </a:rPr>
              <a:t>Relationship dynamics: </a:t>
            </a:r>
          </a:p>
          <a:p>
            <a:pPr marL="301752" indent="-301752" defTabSz="603504">
              <a:spcAft>
                <a:spcPts val="600"/>
              </a:spcAft>
              <a:buFont typeface="Arial" panose="020B0604020202020204" pitchFamily="34" charset="0"/>
              <a:buChar char="•"/>
            </a:pPr>
            <a:r>
              <a:rPr lang="en-US" sz="2200" kern="1200" dirty="0">
                <a:solidFill>
                  <a:srgbClr val="0D0D0D"/>
                </a:solidFill>
                <a:ea typeface="+mn-ea"/>
                <a:cs typeface="Times New Roman" panose="02020603050405020304" pitchFamily="18" charset="0"/>
              </a:rPr>
              <a:t>Environmental stressors</a:t>
            </a:r>
          </a:p>
          <a:p>
            <a:pPr marL="301752" indent="-301752" defTabSz="603504">
              <a:spcAft>
                <a:spcPts val="600"/>
              </a:spcAft>
              <a:buFont typeface="Arial" panose="020B0604020202020204" pitchFamily="34" charset="0"/>
              <a:buChar char="•"/>
            </a:pPr>
            <a:r>
              <a:rPr lang="en-US" sz="2200" kern="1200" dirty="0">
                <a:solidFill>
                  <a:srgbClr val="0D0D0D"/>
                </a:solidFill>
                <a:ea typeface="+mn-ea"/>
                <a:cs typeface="Times New Roman" panose="02020603050405020304" pitchFamily="18" charset="0"/>
              </a:rPr>
              <a:t>Inter-generational transmission</a:t>
            </a:r>
            <a:endParaRPr lang="en-US" sz="2200" dirty="0">
              <a:cs typeface="Times New Roman" panose="02020603050405020304" pitchFamily="18" charset="0"/>
            </a:endParaRPr>
          </a:p>
        </p:txBody>
      </p:sp>
      <p:sp>
        <p:nvSpPr>
          <p:cNvPr id="6" name="TextBox 5">
            <a:extLst>
              <a:ext uri="{FF2B5EF4-FFF2-40B4-BE49-F238E27FC236}">
                <a16:creationId xmlns:a16="http://schemas.microsoft.com/office/drawing/2014/main" id="{10942379-480B-22CA-6759-96A1E8918932}"/>
              </a:ext>
            </a:extLst>
          </p:cNvPr>
          <p:cNvSpPr txBox="1"/>
          <p:nvPr/>
        </p:nvSpPr>
        <p:spPr>
          <a:xfrm>
            <a:off x="5954069" y="2370899"/>
            <a:ext cx="1769091" cy="523220"/>
          </a:xfrm>
          <a:prstGeom prst="rect">
            <a:avLst/>
          </a:prstGeom>
          <a:noFill/>
        </p:spPr>
        <p:txBody>
          <a:bodyPr wrap="square" rtlCol="0">
            <a:spAutoFit/>
          </a:bodyPr>
          <a:lstStyle/>
          <a:p>
            <a:pPr defTabSz="603504">
              <a:spcAft>
                <a:spcPts val="600"/>
              </a:spcAft>
            </a:pPr>
            <a:r>
              <a:rPr lang="en-US" sz="2800" b="1" kern="1200" dirty="0">
                <a:solidFill>
                  <a:schemeClr val="tx1"/>
                </a:solidFill>
                <a:ea typeface="+mn-ea"/>
                <a:cs typeface="Times New Roman" panose="02020603050405020304" pitchFamily="18" charset="0"/>
              </a:rPr>
              <a:t>Effects</a:t>
            </a:r>
            <a:endParaRPr lang="en-US" sz="2800" b="1" dirty="0">
              <a:cs typeface="Times New Roman" panose="02020603050405020304" pitchFamily="18" charset="0"/>
            </a:endParaRPr>
          </a:p>
        </p:txBody>
      </p:sp>
      <p:sp>
        <p:nvSpPr>
          <p:cNvPr id="4" name="Content Placeholder 2">
            <a:extLst>
              <a:ext uri="{FF2B5EF4-FFF2-40B4-BE49-F238E27FC236}">
                <a16:creationId xmlns:a16="http://schemas.microsoft.com/office/drawing/2014/main" id="{A75B821E-4A83-AEB9-6202-34BEB201C0B9}"/>
              </a:ext>
            </a:extLst>
          </p:cNvPr>
          <p:cNvSpPr txBox="1">
            <a:spLocks/>
          </p:cNvSpPr>
          <p:nvPr/>
        </p:nvSpPr>
        <p:spPr>
          <a:xfrm>
            <a:off x="5954068" y="2921506"/>
            <a:ext cx="5685481" cy="2639153"/>
          </a:xfrm>
          <a:prstGeom prst="rect">
            <a:avLst/>
          </a:prstGeom>
        </p:spPr>
        <p:txBody>
          <a:bodyPr vert="horz" lIns="91440" tIns="45720" rIns="91440" bIns="45720" rtlCol="0">
            <a:no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752" indent="-301752" defTabSz="603504">
              <a:spcBef>
                <a:spcPts val="462"/>
              </a:spcBef>
              <a:spcAft>
                <a:spcPts val="462"/>
              </a:spcAft>
              <a:buFont typeface="Arial" panose="020B0604020202020204" pitchFamily="34" charset="0"/>
              <a:buChar char="•"/>
            </a:pPr>
            <a:r>
              <a:rPr lang="en-US" sz="2200" kern="1200" spc="33" baseline="0" dirty="0">
                <a:solidFill>
                  <a:srgbClr val="0D0D0D"/>
                </a:solidFill>
                <a:ea typeface="+mn-ea"/>
                <a:cs typeface="Times New Roman" panose="02020603050405020304" pitchFamily="18" charset="0"/>
              </a:rPr>
              <a:t>Physical health </a:t>
            </a:r>
            <a:r>
              <a:rPr lang="en-US" sz="2200" spc="33" dirty="0">
                <a:solidFill>
                  <a:srgbClr val="0D0D0D"/>
                </a:solidFill>
                <a:cs typeface="Times New Roman" panose="02020603050405020304" pitchFamily="18" charset="0"/>
              </a:rPr>
              <a:t>e</a:t>
            </a:r>
            <a:r>
              <a:rPr lang="en-US" sz="2200" kern="1200" spc="33" baseline="0" dirty="0">
                <a:solidFill>
                  <a:srgbClr val="0D0D0D"/>
                </a:solidFill>
                <a:ea typeface="+mn-ea"/>
                <a:cs typeface="Times New Roman" panose="02020603050405020304" pitchFamily="18" charset="0"/>
              </a:rPr>
              <a:t>ffects</a:t>
            </a:r>
          </a:p>
          <a:p>
            <a:pPr marL="301752" indent="-301752" defTabSz="603504">
              <a:spcBef>
                <a:spcPts val="462"/>
              </a:spcBef>
              <a:spcAft>
                <a:spcPts val="462"/>
              </a:spcAft>
              <a:buFont typeface="Arial" panose="020B0604020202020204" pitchFamily="34" charset="0"/>
              <a:buChar char="•"/>
            </a:pPr>
            <a:r>
              <a:rPr lang="en-US" sz="2200" kern="1200" spc="33" baseline="0" dirty="0">
                <a:solidFill>
                  <a:srgbClr val="0D0D0D"/>
                </a:solidFill>
                <a:ea typeface="+mn-ea"/>
                <a:cs typeface="Times New Roman" panose="02020603050405020304" pitchFamily="18" charset="0"/>
              </a:rPr>
              <a:t>Psychological and emotional </a:t>
            </a:r>
            <a:r>
              <a:rPr lang="en-US" sz="2200" spc="33" dirty="0">
                <a:solidFill>
                  <a:srgbClr val="0D0D0D"/>
                </a:solidFill>
                <a:cs typeface="Times New Roman" panose="02020603050405020304" pitchFamily="18" charset="0"/>
              </a:rPr>
              <a:t>e</a:t>
            </a:r>
            <a:r>
              <a:rPr lang="en-US" sz="2200" kern="1200" spc="33" baseline="0" dirty="0">
                <a:solidFill>
                  <a:srgbClr val="0D0D0D"/>
                </a:solidFill>
                <a:ea typeface="+mn-ea"/>
                <a:cs typeface="Times New Roman" panose="02020603050405020304" pitchFamily="18" charset="0"/>
              </a:rPr>
              <a:t>ffects</a:t>
            </a:r>
          </a:p>
          <a:p>
            <a:pPr marL="301752" indent="-301752" defTabSz="603504">
              <a:spcBef>
                <a:spcPts val="462"/>
              </a:spcBef>
              <a:spcAft>
                <a:spcPts val="462"/>
              </a:spcAft>
              <a:buFont typeface="Arial" panose="020B0604020202020204" pitchFamily="34" charset="0"/>
              <a:buChar char="•"/>
            </a:pPr>
            <a:r>
              <a:rPr lang="en-US" sz="2200" kern="1200" spc="33" baseline="0" dirty="0">
                <a:solidFill>
                  <a:srgbClr val="0D0D0D"/>
                </a:solidFill>
                <a:ea typeface="+mn-ea"/>
                <a:cs typeface="Times New Roman" panose="02020603050405020304" pitchFamily="18" charset="0"/>
              </a:rPr>
              <a:t>Social effects</a:t>
            </a:r>
          </a:p>
          <a:p>
            <a:pPr marL="301752" indent="-301752" defTabSz="603504">
              <a:spcBef>
                <a:spcPts val="462"/>
              </a:spcBef>
              <a:spcAft>
                <a:spcPts val="462"/>
              </a:spcAft>
              <a:buFont typeface="Arial" panose="020B0604020202020204" pitchFamily="34" charset="0"/>
              <a:buChar char="•"/>
            </a:pPr>
            <a:r>
              <a:rPr lang="en-US" sz="2200" kern="1200" spc="33" baseline="0" dirty="0">
                <a:solidFill>
                  <a:srgbClr val="0D0D0D"/>
                </a:solidFill>
                <a:ea typeface="+mn-ea"/>
                <a:cs typeface="Times New Roman" panose="02020603050405020304" pitchFamily="18" charset="0"/>
              </a:rPr>
              <a:t>Inter-generational impact</a:t>
            </a:r>
          </a:p>
          <a:p>
            <a:pPr marL="301752" indent="-301752" defTabSz="603504">
              <a:spcBef>
                <a:spcPts val="462"/>
              </a:spcBef>
              <a:spcAft>
                <a:spcPts val="462"/>
              </a:spcAft>
              <a:buFont typeface="Arial" panose="020B0604020202020204" pitchFamily="34" charset="0"/>
              <a:buChar char="•"/>
            </a:pPr>
            <a:r>
              <a:rPr lang="en-US" sz="2200" kern="1200" spc="33" baseline="0" dirty="0">
                <a:solidFill>
                  <a:srgbClr val="0D0D0D"/>
                </a:solidFill>
                <a:ea typeface="+mn-ea"/>
                <a:cs typeface="Times New Roman" panose="02020603050405020304" pitchFamily="18" charset="0"/>
              </a:rPr>
              <a:t>Economic consequences</a:t>
            </a:r>
          </a:p>
          <a:p>
            <a:pPr marL="301752" indent="-301752" defTabSz="603504">
              <a:spcBef>
                <a:spcPts val="462"/>
              </a:spcBef>
              <a:spcAft>
                <a:spcPts val="462"/>
              </a:spcAft>
              <a:buFont typeface="Arial" panose="020B0604020202020204" pitchFamily="34" charset="0"/>
              <a:buChar char="•"/>
            </a:pPr>
            <a:r>
              <a:rPr lang="en-US" sz="2200" kern="1200" spc="33" baseline="0" dirty="0">
                <a:solidFill>
                  <a:srgbClr val="0D0D0D"/>
                </a:solidFill>
                <a:ea typeface="+mn-ea"/>
                <a:cs typeface="Times New Roman" panose="02020603050405020304" pitchFamily="18" charset="0"/>
              </a:rPr>
              <a:t>Legal and </a:t>
            </a:r>
            <a:r>
              <a:rPr lang="en-US" sz="2200" spc="33" dirty="0">
                <a:solidFill>
                  <a:srgbClr val="0D0D0D"/>
                </a:solidFill>
                <a:cs typeface="Times New Roman" panose="02020603050405020304" pitchFamily="18" charset="0"/>
              </a:rPr>
              <a:t>c</a:t>
            </a:r>
            <a:r>
              <a:rPr lang="en-US" sz="2200" kern="1200" spc="33" baseline="0" dirty="0">
                <a:solidFill>
                  <a:srgbClr val="0D0D0D"/>
                </a:solidFill>
                <a:ea typeface="+mn-ea"/>
                <a:cs typeface="Times New Roman" panose="02020603050405020304" pitchFamily="18" charset="0"/>
              </a:rPr>
              <a:t>riminal justice </a:t>
            </a:r>
            <a:r>
              <a:rPr lang="en-US" sz="2200" spc="33" dirty="0">
                <a:solidFill>
                  <a:srgbClr val="0D0D0D"/>
                </a:solidFill>
                <a:cs typeface="Times New Roman" panose="02020603050405020304" pitchFamily="18" charset="0"/>
              </a:rPr>
              <a:t>s</a:t>
            </a:r>
            <a:r>
              <a:rPr lang="en-US" sz="2200" kern="1200" spc="33" baseline="0" dirty="0">
                <a:solidFill>
                  <a:srgbClr val="0D0D0D"/>
                </a:solidFill>
                <a:ea typeface="+mn-ea"/>
                <a:cs typeface="Times New Roman" panose="02020603050405020304" pitchFamily="18" charset="0"/>
              </a:rPr>
              <a:t>ystem </a:t>
            </a:r>
            <a:r>
              <a:rPr lang="en-US" sz="2200" spc="33" dirty="0">
                <a:solidFill>
                  <a:srgbClr val="0D0D0D"/>
                </a:solidFill>
                <a:cs typeface="Times New Roman" panose="02020603050405020304" pitchFamily="18" charset="0"/>
              </a:rPr>
              <a:t>i</a:t>
            </a:r>
            <a:r>
              <a:rPr lang="en-US" sz="2200" kern="1200" spc="33" baseline="0" dirty="0">
                <a:solidFill>
                  <a:srgbClr val="0D0D0D"/>
                </a:solidFill>
                <a:ea typeface="+mn-ea"/>
                <a:cs typeface="Times New Roman" panose="02020603050405020304" pitchFamily="18" charset="0"/>
              </a:rPr>
              <a:t>nvolvement</a:t>
            </a:r>
            <a:endParaRPr lang="en-US" sz="2200" dirty="0">
              <a:cs typeface="Times New Roman" panose="02020603050405020304" pitchFamily="18" charset="0"/>
            </a:endParaRPr>
          </a:p>
        </p:txBody>
      </p:sp>
    </p:spTree>
    <p:extLst>
      <p:ext uri="{BB962C8B-B14F-4D97-AF65-F5344CB8AC3E}">
        <p14:creationId xmlns:p14="http://schemas.microsoft.com/office/powerpoint/2010/main" val="2861834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A6763-FF19-5572-8E3E-FBB0DE52D71F}"/>
            </a:ext>
          </a:extLst>
        </p:cNvPr>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2" name="Rectangle 1041">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677F2-B274-675B-BB44-EAB5E0209182}"/>
              </a:ext>
            </a:extLst>
          </p:cNvPr>
          <p:cNvSpPr>
            <a:spLocks noGrp="1"/>
          </p:cNvSpPr>
          <p:nvPr>
            <p:ph type="title"/>
          </p:nvPr>
        </p:nvSpPr>
        <p:spPr>
          <a:xfrm>
            <a:off x="796868" y="1816955"/>
            <a:ext cx="4500737" cy="2095501"/>
          </a:xfrm>
        </p:spPr>
        <p:txBody>
          <a:bodyPr vert="horz" lIns="91440" tIns="45720" rIns="91440" bIns="45720" rtlCol="0" anchor="ctr">
            <a:normAutofit/>
          </a:bodyPr>
          <a:lstStyle/>
          <a:p>
            <a:r>
              <a:rPr lang="en-US" b="1" kern="1200" cap="none" spc="120" baseline="0" dirty="0">
                <a:solidFill>
                  <a:schemeClr val="tx1"/>
                </a:solidFill>
                <a:latin typeface="+mj-lt"/>
                <a:ea typeface="+mj-ea"/>
                <a:cs typeface="+mj-cs"/>
              </a:rPr>
              <a:t>Power and Control</a:t>
            </a:r>
          </a:p>
        </p:txBody>
      </p:sp>
      <p:sp>
        <p:nvSpPr>
          <p:cNvPr id="5" name="TextBox 4">
            <a:extLst>
              <a:ext uri="{FF2B5EF4-FFF2-40B4-BE49-F238E27FC236}">
                <a16:creationId xmlns:a16="http://schemas.microsoft.com/office/drawing/2014/main" id="{F87F2389-92BF-1D71-7268-7AD277BF85F0}"/>
              </a:ext>
            </a:extLst>
          </p:cNvPr>
          <p:cNvSpPr txBox="1"/>
          <p:nvPr/>
        </p:nvSpPr>
        <p:spPr>
          <a:xfrm>
            <a:off x="796868" y="5729410"/>
            <a:ext cx="4500737" cy="636221"/>
          </a:xfrm>
          <a:prstGeom prst="rect">
            <a:avLst/>
          </a:prstGeom>
        </p:spPr>
        <p:txBody>
          <a:bodyPr vert="horz" lIns="91440" tIns="45720" rIns="91440" bIns="45720" rtlCol="0" anchor="t">
            <a:normAutofit lnSpcReduction="10000"/>
          </a:bodyPr>
          <a:lstStyle/>
          <a:p>
            <a:pPr>
              <a:lnSpc>
                <a:spcPct val="101000"/>
              </a:lnSpc>
              <a:spcBef>
                <a:spcPts val="700"/>
              </a:spcBef>
              <a:spcAft>
                <a:spcPts val="700"/>
              </a:spcAft>
            </a:pPr>
            <a:r>
              <a:rPr lang="en-US" b="0" i="0" spc="50" dirty="0">
                <a:effectLst/>
              </a:rPr>
              <a:t>Copyright by the Domestic Abuse Intervention Project</a:t>
            </a:r>
            <a:endParaRPr lang="en-US" spc="50" dirty="0"/>
          </a:p>
        </p:txBody>
      </p:sp>
      <p:pic>
        <p:nvPicPr>
          <p:cNvPr id="1026" name="Picture 2" descr="Power and Control pie chart provided by the Domestic Abuse Intervention Project">
            <a:extLst>
              <a:ext uri="{FF2B5EF4-FFF2-40B4-BE49-F238E27FC236}">
                <a16:creationId xmlns:a16="http://schemas.microsoft.com/office/drawing/2014/main" id="{F876AE52-F84C-4A2C-0BCB-FD3F45B8D86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037" r="1055" b="2"/>
          <a:stretch/>
        </p:blipFill>
        <p:spPr bwMode="auto">
          <a:xfrm>
            <a:off x="5838825" y="10"/>
            <a:ext cx="635317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633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sent meme that says &quot;Sex is like boxing. If one of the parties didn't agree to participate, the other one is committing a crime.&quot;">
            <a:extLst>
              <a:ext uri="{FF2B5EF4-FFF2-40B4-BE49-F238E27FC236}">
                <a16:creationId xmlns:a16="http://schemas.microsoft.com/office/drawing/2014/main" id="{02884B4C-23D3-40F4-ABC9-62DE74934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 y="126347"/>
            <a:ext cx="11707091" cy="5931288"/>
          </a:xfrm>
          <a:prstGeom prst="rect">
            <a:avLst/>
          </a:prstGeom>
        </p:spPr>
      </p:pic>
    </p:spTree>
    <p:extLst>
      <p:ext uri="{BB962C8B-B14F-4D97-AF65-F5344CB8AC3E}">
        <p14:creationId xmlns:p14="http://schemas.microsoft.com/office/powerpoint/2010/main" val="1769244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2F26-1714-C5D3-8B5D-936D366A0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4684A-94C5-30AB-55EC-DD83406ADA83}"/>
              </a:ext>
            </a:extLst>
          </p:cNvPr>
          <p:cNvSpPr>
            <a:spLocks noGrp="1"/>
          </p:cNvSpPr>
          <p:nvPr>
            <p:ph type="title"/>
          </p:nvPr>
        </p:nvSpPr>
        <p:spPr/>
        <p:txBody>
          <a:bodyPr>
            <a:normAutofit/>
          </a:bodyPr>
          <a:lstStyle/>
          <a:p>
            <a:r>
              <a:rPr lang="en-US" b="1" cap="none" dirty="0"/>
              <a:t>Consent</a:t>
            </a:r>
          </a:p>
        </p:txBody>
      </p:sp>
      <p:sp>
        <p:nvSpPr>
          <p:cNvPr id="3" name="Content Placeholder 2">
            <a:extLst>
              <a:ext uri="{FF2B5EF4-FFF2-40B4-BE49-F238E27FC236}">
                <a16:creationId xmlns:a16="http://schemas.microsoft.com/office/drawing/2014/main" id="{E868C9C1-7076-0ADB-30C9-F1A5B7705606}"/>
              </a:ext>
            </a:extLst>
          </p:cNvPr>
          <p:cNvSpPr>
            <a:spLocks noGrp="1"/>
          </p:cNvSpPr>
          <p:nvPr>
            <p:ph idx="1"/>
          </p:nvPr>
        </p:nvSpPr>
        <p:spPr>
          <a:xfrm>
            <a:off x="960120" y="3024554"/>
            <a:ext cx="10268712" cy="2866292"/>
          </a:xfrm>
        </p:spPr>
        <p:txBody>
          <a:bodyPr>
            <a:normAutofit/>
          </a:bodyPr>
          <a:lstStyle/>
          <a:p>
            <a:r>
              <a:rPr lang="en-US" sz="2400" dirty="0">
                <a:cs typeface="Times New Roman" panose="02020603050405020304" pitchFamily="18" charset="0"/>
              </a:rPr>
              <a:t>Consent is positive cooperation in an act or an expression of the intent to engage in an act. The presence or absence of consent must be based on the totality of the circumstances, including the context in which the conduct occurred. </a:t>
            </a:r>
          </a:p>
          <a:p>
            <a:r>
              <a:rPr lang="en-US" sz="2400" dirty="0">
                <a:cs typeface="Times New Roman" panose="02020603050405020304" pitchFamily="18" charset="0"/>
              </a:rPr>
              <a:t>Consent to a sexual act must be given by an individual voluntarily, and with knowledge and understanding of the nature of the act and their participation in it</a:t>
            </a:r>
          </a:p>
        </p:txBody>
      </p:sp>
      <p:sp>
        <p:nvSpPr>
          <p:cNvPr id="6" name="TextBox 5">
            <a:extLst>
              <a:ext uri="{FF2B5EF4-FFF2-40B4-BE49-F238E27FC236}">
                <a16:creationId xmlns:a16="http://schemas.microsoft.com/office/drawing/2014/main" id="{D52D4CFF-3BD0-4053-21AB-50DDF018394B}"/>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1/2</a:t>
            </a:r>
          </a:p>
        </p:txBody>
      </p:sp>
      <p:grpSp>
        <p:nvGrpSpPr>
          <p:cNvPr id="7" name="Group 6">
            <a:extLst>
              <a:ext uri="{FF2B5EF4-FFF2-40B4-BE49-F238E27FC236}">
                <a16:creationId xmlns:a16="http://schemas.microsoft.com/office/drawing/2014/main" id="{42F6398B-0EFF-F9A9-352D-01BCB0D98751}"/>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FFA8FB4D-865F-98DD-CC5B-0082F3B63D2D}"/>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7BA90DE-8325-04BE-95AA-02B2F7B3CF11}"/>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178488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F847F-460A-B8CD-B610-CF3AE9F87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B43AF-EF93-6B41-8386-055DC30A628E}"/>
              </a:ext>
            </a:extLst>
          </p:cNvPr>
          <p:cNvSpPr>
            <a:spLocks noGrp="1"/>
          </p:cNvSpPr>
          <p:nvPr>
            <p:ph type="title"/>
          </p:nvPr>
        </p:nvSpPr>
        <p:spPr/>
        <p:txBody>
          <a:bodyPr>
            <a:normAutofit/>
          </a:bodyPr>
          <a:lstStyle/>
          <a:p>
            <a:r>
              <a:rPr lang="en-US" b="1" cap="none" dirty="0"/>
              <a:t>Consent</a:t>
            </a:r>
          </a:p>
        </p:txBody>
      </p:sp>
      <p:sp>
        <p:nvSpPr>
          <p:cNvPr id="3" name="Content Placeholder 2">
            <a:extLst>
              <a:ext uri="{FF2B5EF4-FFF2-40B4-BE49-F238E27FC236}">
                <a16:creationId xmlns:a16="http://schemas.microsoft.com/office/drawing/2014/main" id="{1DE070E4-5F0D-ADCA-DE68-22767FE63513}"/>
              </a:ext>
            </a:extLst>
          </p:cNvPr>
          <p:cNvSpPr>
            <a:spLocks noGrp="1"/>
          </p:cNvSpPr>
          <p:nvPr>
            <p:ph idx="1"/>
          </p:nvPr>
        </p:nvSpPr>
        <p:spPr>
          <a:xfrm>
            <a:off x="578768" y="2567354"/>
            <a:ext cx="11031416" cy="3731221"/>
          </a:xfrm>
        </p:spPr>
        <p:txBody>
          <a:bodyPr>
            <a:noAutofit/>
          </a:bodyPr>
          <a:lstStyle/>
          <a:p>
            <a:pPr>
              <a:spcBef>
                <a:spcPts val="0"/>
              </a:spcBef>
            </a:pPr>
            <a:r>
              <a:rPr lang="en-US" sz="2200" dirty="0">
                <a:cs typeface="Times New Roman" panose="02020603050405020304" pitchFamily="18" charset="0"/>
              </a:rPr>
              <a:t>A person may express their consent or lack of consent verbally, physically, or through conduct in a manner understood by a reasonable person under the circumstances.</a:t>
            </a:r>
          </a:p>
          <a:p>
            <a:pPr marL="342900" indent="-342900">
              <a:spcBef>
                <a:spcPts val="0"/>
              </a:spcBef>
              <a:buFont typeface="Arial" panose="020B0604020202020204" pitchFamily="34" charset="0"/>
              <a:buChar char="•"/>
            </a:pPr>
            <a:r>
              <a:rPr lang="en-US" sz="2200" dirty="0">
                <a:cs typeface="Times New Roman" panose="02020603050405020304" pitchFamily="18" charset="0"/>
              </a:rPr>
              <a:t>Consent can be withdrawn by any party at any time through words or conduct. </a:t>
            </a:r>
          </a:p>
          <a:p>
            <a:pPr marL="342900" indent="-342900">
              <a:spcBef>
                <a:spcPts val="0"/>
              </a:spcBef>
              <a:buFont typeface="Arial" panose="020B0604020202020204" pitchFamily="34" charset="0"/>
              <a:buChar char="•"/>
            </a:pPr>
            <a:r>
              <a:rPr lang="en-US" sz="2200" dirty="0">
                <a:cs typeface="Times New Roman" panose="02020603050405020304" pitchFamily="18" charset="0"/>
              </a:rPr>
              <a:t>Consent cannot be inferred from silence or passivity alone.</a:t>
            </a:r>
          </a:p>
          <a:p>
            <a:pPr marL="342900" indent="-342900">
              <a:spcBef>
                <a:spcPts val="0"/>
              </a:spcBef>
              <a:buFont typeface="Arial" panose="020B0604020202020204" pitchFamily="34" charset="0"/>
              <a:buChar char="•"/>
            </a:pPr>
            <a:r>
              <a:rPr lang="en-US" sz="2200" dirty="0">
                <a:cs typeface="Times New Roman" panose="02020603050405020304" pitchFamily="18" charset="0"/>
              </a:rPr>
              <a:t>A person need not resist verbally or physically when it would be futile to do so as understood by a reasonable person under the circumstances.</a:t>
            </a:r>
          </a:p>
          <a:p>
            <a:pPr marL="342900" indent="-342900">
              <a:spcBef>
                <a:spcPts val="0"/>
              </a:spcBef>
              <a:buFont typeface="Arial" panose="020B0604020202020204" pitchFamily="34" charset="0"/>
              <a:buChar char="•"/>
            </a:pPr>
            <a:r>
              <a:rPr lang="en-US" sz="2200" dirty="0">
                <a:cs typeface="Times New Roman" panose="02020603050405020304" pitchFamily="18" charset="0"/>
              </a:rPr>
              <a:t>Consent to one type of sexual activity does not necessarily constitute consent to another type of sexual activity</a:t>
            </a:r>
          </a:p>
        </p:txBody>
      </p:sp>
      <p:sp>
        <p:nvSpPr>
          <p:cNvPr id="6" name="TextBox 5">
            <a:extLst>
              <a:ext uri="{FF2B5EF4-FFF2-40B4-BE49-F238E27FC236}">
                <a16:creationId xmlns:a16="http://schemas.microsoft.com/office/drawing/2014/main" id="{ACB0A322-6D16-9D6C-4D76-CFBFA1E97FF6}"/>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2/2</a:t>
            </a:r>
          </a:p>
        </p:txBody>
      </p:sp>
      <p:grpSp>
        <p:nvGrpSpPr>
          <p:cNvPr id="7" name="Group 6">
            <a:extLst>
              <a:ext uri="{FF2B5EF4-FFF2-40B4-BE49-F238E27FC236}">
                <a16:creationId xmlns:a16="http://schemas.microsoft.com/office/drawing/2014/main" id="{63F3526B-6F47-BCF8-80B9-65A976C0D30A}"/>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9A3F10E1-2D89-1C27-6C46-462B19722FCF}"/>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4BB749-9179-7E2B-D1C0-27ECB512A7A9}"/>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3404938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5">
            <a:hlinkClick r:id="" action="ppaction://media"/>
            <a:extLst>
              <a:ext uri="{FF2B5EF4-FFF2-40B4-BE49-F238E27FC236}">
                <a16:creationId xmlns:a16="http://schemas.microsoft.com/office/drawing/2014/main" id="{3628907E-075E-44D8-BFD0-E25D8E8CD915}"/>
              </a:ext>
              <a:ext uri="{C183D7F6-B498-43B3-948B-1728B52AA6E4}">
                <adec:decorative xmlns:adec="http://schemas.microsoft.com/office/drawing/2017/decorative" val="1"/>
              </a:ext>
            </a:extLst>
          </p:cNvPr>
          <p:cNvPicPr>
            <a:picLocks noRot="1" noChangeAspect="1"/>
          </p:cNvPicPr>
          <p:nvPr>
            <a:videoFile r:link="rId1"/>
          </p:nvPr>
        </p:nvPicPr>
        <p:blipFill>
          <a:blip r:embed="rId3"/>
          <a:stretch>
            <a:fillRect/>
          </a:stretch>
        </p:blipFill>
        <p:spPr>
          <a:xfrm>
            <a:off x="1153610" y="355832"/>
            <a:ext cx="9884779" cy="5560189"/>
          </a:xfrm>
          <a:prstGeom prst="rect">
            <a:avLst/>
          </a:prstGeom>
        </p:spPr>
      </p:pic>
      <p:sp>
        <p:nvSpPr>
          <p:cNvPr id="2" name="TextBox 1">
            <a:extLst>
              <a:ext uri="{FF2B5EF4-FFF2-40B4-BE49-F238E27FC236}">
                <a16:creationId xmlns:a16="http://schemas.microsoft.com/office/drawing/2014/main" id="{8799E9B9-5A99-E0A9-8C5D-C791451DCB29}"/>
              </a:ext>
            </a:extLst>
          </p:cNvPr>
          <p:cNvSpPr txBox="1"/>
          <p:nvPr/>
        </p:nvSpPr>
        <p:spPr>
          <a:xfrm>
            <a:off x="1153610" y="6317502"/>
            <a:ext cx="1634414" cy="369332"/>
          </a:xfrm>
          <a:prstGeom prst="rect">
            <a:avLst/>
          </a:prstGeom>
          <a:noFill/>
        </p:spPr>
        <p:txBody>
          <a:bodyPr wrap="square" rtlCol="0">
            <a:spAutoFit/>
          </a:bodyPr>
          <a:lstStyle/>
          <a:p>
            <a:r>
              <a:rPr lang="en-US" dirty="0"/>
              <a:t>Tea video</a:t>
            </a:r>
          </a:p>
        </p:txBody>
      </p:sp>
    </p:spTree>
    <p:extLst>
      <p:ext uri="{BB962C8B-B14F-4D97-AF65-F5344CB8AC3E}">
        <p14:creationId xmlns:p14="http://schemas.microsoft.com/office/powerpoint/2010/main" val="2075511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A8348-99DB-25E5-3E22-B38B9CDEA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5473E-1F4E-FF73-1D6F-B4E904A60A74}"/>
              </a:ext>
            </a:extLst>
          </p:cNvPr>
          <p:cNvSpPr>
            <a:spLocks noGrp="1"/>
          </p:cNvSpPr>
          <p:nvPr>
            <p:ph type="title"/>
          </p:nvPr>
        </p:nvSpPr>
        <p:spPr/>
        <p:txBody>
          <a:bodyPr>
            <a:normAutofit/>
          </a:bodyPr>
          <a:lstStyle/>
          <a:p>
            <a:r>
              <a:rPr lang="en-US" b="1" cap="none" dirty="0"/>
              <a:t>Lack of Consent</a:t>
            </a:r>
          </a:p>
        </p:txBody>
      </p:sp>
      <p:sp>
        <p:nvSpPr>
          <p:cNvPr id="3" name="Content Placeholder 2">
            <a:extLst>
              <a:ext uri="{FF2B5EF4-FFF2-40B4-BE49-F238E27FC236}">
                <a16:creationId xmlns:a16="http://schemas.microsoft.com/office/drawing/2014/main" id="{309B799D-AAD2-F92A-AD83-8EE3F08CE33A}"/>
              </a:ext>
            </a:extLst>
          </p:cNvPr>
          <p:cNvSpPr>
            <a:spLocks noGrp="1"/>
          </p:cNvSpPr>
          <p:nvPr>
            <p:ph idx="1"/>
          </p:nvPr>
        </p:nvSpPr>
        <p:spPr/>
        <p:txBody>
          <a:bodyPr>
            <a:normAutofit/>
          </a:bodyPr>
          <a:lstStyle/>
          <a:p>
            <a:r>
              <a:rPr lang="en-US" sz="2400" dirty="0">
                <a:cs typeface="Times New Roman" panose="02020603050405020304" pitchFamily="18" charset="0"/>
              </a:rPr>
              <a:t>A person lacks the capacity to consent when they: </a:t>
            </a:r>
          </a:p>
          <a:p>
            <a:pPr marL="342900" indent="-342900">
              <a:buFont typeface="Arial" panose="020B0604020202020204" pitchFamily="34" charset="0"/>
              <a:buChar char="•"/>
            </a:pPr>
            <a:r>
              <a:rPr lang="en-US" sz="2400" dirty="0">
                <a:cs typeface="Times New Roman" panose="02020603050405020304" pitchFamily="18" charset="0"/>
              </a:rPr>
              <a:t>Are incapacitated by drugs or alcohol; </a:t>
            </a:r>
          </a:p>
          <a:p>
            <a:pPr marL="342900" indent="-342900">
              <a:buFont typeface="Arial" panose="020B0604020202020204" pitchFamily="34" charset="0"/>
              <a:buChar char="•"/>
            </a:pPr>
            <a:r>
              <a:rPr lang="en-US" sz="2400" dirty="0">
                <a:cs typeface="Times New Roman" panose="02020603050405020304" pitchFamily="18" charset="0"/>
              </a:rPr>
              <a:t>Are unconscious, passed out, asleep, coming in and out of consciousness; </a:t>
            </a:r>
          </a:p>
          <a:p>
            <a:pPr marL="342900" indent="-342900">
              <a:buFont typeface="Arial" panose="020B0604020202020204" pitchFamily="34" charset="0"/>
              <a:buChar char="•"/>
            </a:pPr>
            <a:r>
              <a:rPr lang="en-US" sz="2400" dirty="0">
                <a:cs typeface="Times New Roman" panose="02020603050405020304" pitchFamily="18" charset="0"/>
              </a:rPr>
              <a:t>Have a mental or physical disorder, illness, or disability that renders them incapacitated; or </a:t>
            </a:r>
          </a:p>
          <a:p>
            <a:pPr marL="342900" indent="-342900">
              <a:buFont typeface="Arial" panose="020B0604020202020204" pitchFamily="34" charset="0"/>
              <a:buChar char="•"/>
            </a:pPr>
            <a:r>
              <a:rPr lang="en-US" sz="2400" dirty="0">
                <a:cs typeface="Times New Roman" panose="02020603050405020304" pitchFamily="18" charset="0"/>
              </a:rPr>
              <a:t>Are forced, coerced, intimidated, or deceived into providing consent.</a:t>
            </a:r>
          </a:p>
        </p:txBody>
      </p:sp>
      <p:grpSp>
        <p:nvGrpSpPr>
          <p:cNvPr id="6" name="Group 5">
            <a:extLst>
              <a:ext uri="{FF2B5EF4-FFF2-40B4-BE49-F238E27FC236}">
                <a16:creationId xmlns:a16="http://schemas.microsoft.com/office/drawing/2014/main" id="{45AA3B17-9B3D-A499-BAA4-2A0749DC4944}"/>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7" name="Arrow: Left 6">
              <a:extLst>
                <a:ext uri="{FF2B5EF4-FFF2-40B4-BE49-F238E27FC236}">
                  <a16:creationId xmlns:a16="http://schemas.microsoft.com/office/drawing/2014/main" id="{F0CE1C51-604A-4D0D-076C-ACEEF3E4BE97}"/>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770D08F-D11B-13AC-982B-E10DB02B5458}"/>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434970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A8348-99DB-25E5-3E22-B38B9CDEA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5473E-1F4E-FF73-1D6F-B4E904A60A74}"/>
              </a:ext>
            </a:extLst>
          </p:cNvPr>
          <p:cNvSpPr>
            <a:spLocks noGrp="1"/>
          </p:cNvSpPr>
          <p:nvPr>
            <p:ph type="title"/>
          </p:nvPr>
        </p:nvSpPr>
        <p:spPr/>
        <p:txBody>
          <a:bodyPr>
            <a:normAutofit/>
          </a:bodyPr>
          <a:lstStyle/>
          <a:p>
            <a:r>
              <a:rPr lang="en-US" b="1" cap="none" dirty="0"/>
              <a:t>Mandatory Reporter</a:t>
            </a:r>
          </a:p>
        </p:txBody>
      </p:sp>
      <p:sp>
        <p:nvSpPr>
          <p:cNvPr id="6" name="TextBox 5">
            <a:extLst>
              <a:ext uri="{FF2B5EF4-FFF2-40B4-BE49-F238E27FC236}">
                <a16:creationId xmlns:a16="http://schemas.microsoft.com/office/drawing/2014/main" id="{2891B676-1495-BFBD-5842-C51D44FEF2BB}"/>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1/1</a:t>
            </a:r>
          </a:p>
        </p:txBody>
      </p:sp>
      <p:sp>
        <p:nvSpPr>
          <p:cNvPr id="10" name="Star: 5 Points 9">
            <a:extLst>
              <a:ext uri="{FF2B5EF4-FFF2-40B4-BE49-F238E27FC236}">
                <a16:creationId xmlns:a16="http://schemas.microsoft.com/office/drawing/2014/main" id="{68AA2D76-5FEC-B769-3EE7-89C47A0E5ED4}"/>
              </a:ext>
              <a:ext uri="{C183D7F6-B498-43B3-948B-1728B52AA6E4}">
                <adec:decorative xmlns:adec="http://schemas.microsoft.com/office/drawing/2017/decorative" val="1"/>
              </a:ext>
            </a:extLst>
          </p:cNvPr>
          <p:cNvSpPr/>
          <p:nvPr/>
        </p:nvSpPr>
        <p:spPr>
          <a:xfrm>
            <a:off x="960120" y="1632308"/>
            <a:ext cx="478276" cy="47548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9B059FA-B9EA-26F6-0440-060F46227EF6}"/>
              </a:ext>
            </a:extLst>
          </p:cNvPr>
          <p:cNvSpPr txBox="1"/>
          <p:nvPr/>
        </p:nvSpPr>
        <p:spPr>
          <a:xfrm>
            <a:off x="1513157" y="1752781"/>
            <a:ext cx="2551176" cy="369332"/>
          </a:xfrm>
          <a:prstGeom prst="rect">
            <a:avLst/>
          </a:prstGeom>
          <a:noFill/>
        </p:spPr>
        <p:txBody>
          <a:bodyPr wrap="square" rtlCol="0">
            <a:spAutoFit/>
          </a:bodyPr>
          <a:lstStyle/>
          <a:p>
            <a:r>
              <a:rPr lang="en-US" dirty="0">
                <a:solidFill>
                  <a:schemeClr val="bg1"/>
                </a:solidFill>
              </a:rPr>
              <a:t>Change in 2024 regs</a:t>
            </a:r>
          </a:p>
        </p:txBody>
      </p:sp>
      <p:sp>
        <p:nvSpPr>
          <p:cNvPr id="9" name="TextBox 8">
            <a:extLst>
              <a:ext uri="{FF2B5EF4-FFF2-40B4-BE49-F238E27FC236}">
                <a16:creationId xmlns:a16="http://schemas.microsoft.com/office/drawing/2014/main" id="{BE698CD9-FE93-23D2-9006-9B1C6684FB5C}"/>
              </a:ext>
            </a:extLst>
          </p:cNvPr>
          <p:cNvSpPr txBox="1"/>
          <p:nvPr/>
        </p:nvSpPr>
        <p:spPr>
          <a:xfrm>
            <a:off x="699246" y="2637729"/>
            <a:ext cx="10685929" cy="2031325"/>
          </a:xfrm>
          <a:prstGeom prst="rect">
            <a:avLst/>
          </a:prstGeom>
          <a:noFill/>
        </p:spPr>
        <p:txBody>
          <a:bodyPr wrap="square">
            <a:spAutoFit/>
          </a:bodyPr>
          <a:lstStyle/>
          <a:p>
            <a:r>
              <a:rPr lang="en-US" b="1" dirty="0"/>
              <a:t>Confidential Employee: </a:t>
            </a:r>
          </a:p>
          <a:p>
            <a:r>
              <a:rPr lang="en-US" dirty="0"/>
              <a:t>A College employee who does not have an affirmative duty to report incidents of Sexual Harassment to the Title IX Coordinator, including but not limited to medical or mental health professionals, licensed student counselors, nurses and athletic trainers.</a:t>
            </a:r>
          </a:p>
          <a:p>
            <a:endParaRPr lang="en-US" dirty="0"/>
          </a:p>
          <a:p>
            <a:r>
              <a:rPr lang="en-US" dirty="0"/>
              <a:t>For purposes of this policy, the following employees are required to report incidents of sexual harassment to the Title IX Coordinator. </a:t>
            </a:r>
          </a:p>
        </p:txBody>
      </p:sp>
      <p:sp>
        <p:nvSpPr>
          <p:cNvPr id="7" name="TextBox 6">
            <a:extLst>
              <a:ext uri="{FF2B5EF4-FFF2-40B4-BE49-F238E27FC236}">
                <a16:creationId xmlns:a16="http://schemas.microsoft.com/office/drawing/2014/main" id="{9016B5B8-7BD6-7E10-EE70-1C6CE4894C18}"/>
              </a:ext>
            </a:extLst>
          </p:cNvPr>
          <p:cNvSpPr txBox="1"/>
          <p:nvPr/>
        </p:nvSpPr>
        <p:spPr>
          <a:xfrm>
            <a:off x="806824" y="4758252"/>
            <a:ext cx="11385175" cy="2862322"/>
          </a:xfrm>
          <a:prstGeom prst="rect">
            <a:avLst/>
          </a:prstGeom>
          <a:noFill/>
        </p:spPr>
        <p:txBody>
          <a:bodyPr wrap="square" numCol="2" rtlCol="0">
            <a:spAutoFit/>
          </a:bodyPr>
          <a:lstStyle/>
          <a:p>
            <a:pPr marL="285750" indent="-285750">
              <a:buFont typeface="Arial" panose="020B0604020202020204" pitchFamily="34" charset="0"/>
              <a:buChar char="•"/>
            </a:pPr>
            <a:r>
              <a:rPr lang="en-US" dirty="0"/>
              <a:t>President </a:t>
            </a:r>
          </a:p>
          <a:p>
            <a:pPr marL="285750" indent="-285750">
              <a:buFont typeface="Arial" panose="020B0604020202020204" pitchFamily="34" charset="0"/>
              <a:buChar char="•"/>
            </a:pPr>
            <a:r>
              <a:rPr lang="en-US" dirty="0"/>
              <a:t>Vice Presidents </a:t>
            </a:r>
          </a:p>
          <a:p>
            <a:pPr marL="285750" indent="-285750">
              <a:buFont typeface="Arial" panose="020B0604020202020204" pitchFamily="34" charset="0"/>
              <a:buChar char="•"/>
            </a:pPr>
            <a:r>
              <a:rPr lang="en-US" dirty="0"/>
              <a:t>Academic Deans </a:t>
            </a:r>
          </a:p>
          <a:p>
            <a:pPr marL="285750" indent="-285750">
              <a:buFont typeface="Arial" panose="020B0604020202020204" pitchFamily="34" charset="0"/>
              <a:buChar char="•"/>
            </a:pPr>
            <a:r>
              <a:rPr lang="en-US" dirty="0"/>
              <a:t>Title IX Coordinator and designees	</a:t>
            </a:r>
          </a:p>
          <a:p>
            <a:pPr marL="285750" indent="-285750">
              <a:buFont typeface="Arial" panose="020B0604020202020204" pitchFamily="34" charset="0"/>
              <a:buChar char="•"/>
            </a:pPr>
            <a:r>
              <a:rPr lang="en-US" dirty="0"/>
              <a:t>Deans of Students and AVP for Student Affairs </a:t>
            </a:r>
          </a:p>
          <a:p>
            <a:pPr marL="285750" indent="-285750">
              <a:buFont typeface="Arial" panose="020B0604020202020204" pitchFamily="34" charset="0"/>
              <a:buChar char="•"/>
            </a:pPr>
            <a:r>
              <a:rPr lang="en-US" dirty="0"/>
              <a:t>Housing/Residence Life Staff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Athletic Directors </a:t>
            </a:r>
          </a:p>
          <a:p>
            <a:pPr marL="285750" indent="-285750">
              <a:buFont typeface="Arial" panose="020B0604020202020204" pitchFamily="34" charset="0"/>
              <a:buChar char="•"/>
            </a:pPr>
            <a:r>
              <a:rPr lang="en-US" dirty="0"/>
              <a:t>Associate Athletic Directors </a:t>
            </a:r>
          </a:p>
          <a:p>
            <a:pPr marL="285750" indent="-285750">
              <a:buFont typeface="Arial" panose="020B0604020202020204" pitchFamily="34" charset="0"/>
              <a:buChar char="•"/>
            </a:pPr>
            <a:r>
              <a:rPr lang="en-US" dirty="0"/>
              <a:t>All Coaches </a:t>
            </a:r>
          </a:p>
          <a:p>
            <a:pPr marL="285750" indent="-285750">
              <a:buFont typeface="Arial" panose="020B0604020202020204" pitchFamily="34" charset="0"/>
              <a:buChar char="•"/>
            </a:pPr>
            <a:r>
              <a:rPr lang="en-US" dirty="0"/>
              <a:t>Campus Security Officer</a:t>
            </a:r>
          </a:p>
          <a:p>
            <a:pPr marL="285750" indent="-285750">
              <a:buFont typeface="Arial" panose="020B0604020202020204" pitchFamily="34" charset="0"/>
              <a:buChar char="•"/>
            </a:pPr>
            <a:endParaRPr lang="en-US" dirty="0"/>
          </a:p>
          <a:p>
            <a:endParaRPr lang="en-US" dirty="0"/>
          </a:p>
        </p:txBody>
      </p:sp>
      <p:grpSp>
        <p:nvGrpSpPr>
          <p:cNvPr id="8" name="Group 7">
            <a:extLst>
              <a:ext uri="{FF2B5EF4-FFF2-40B4-BE49-F238E27FC236}">
                <a16:creationId xmlns:a16="http://schemas.microsoft.com/office/drawing/2014/main" id="{67346292-225E-E82E-881F-78C42BC95818}"/>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12" name="Arrow: Left 11">
              <a:extLst>
                <a:ext uri="{FF2B5EF4-FFF2-40B4-BE49-F238E27FC236}">
                  <a16:creationId xmlns:a16="http://schemas.microsoft.com/office/drawing/2014/main" id="{EEA665F8-4B44-E115-1EE2-34BFBD18544D}"/>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E7B3328-6193-81BF-737B-0FA8289F94CA}"/>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3089585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A8348-99DB-25E5-3E22-B38B9CDEA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5473E-1F4E-FF73-1D6F-B4E904A60A74}"/>
              </a:ext>
            </a:extLst>
          </p:cNvPr>
          <p:cNvSpPr>
            <a:spLocks noGrp="1"/>
          </p:cNvSpPr>
          <p:nvPr>
            <p:ph type="title"/>
          </p:nvPr>
        </p:nvSpPr>
        <p:spPr/>
        <p:txBody>
          <a:bodyPr>
            <a:normAutofit/>
          </a:bodyPr>
          <a:lstStyle/>
          <a:p>
            <a:r>
              <a:rPr lang="en-US" b="1" cap="none" dirty="0"/>
              <a:t>Mandatory Reporter</a:t>
            </a:r>
          </a:p>
        </p:txBody>
      </p:sp>
      <p:sp>
        <p:nvSpPr>
          <p:cNvPr id="6" name="TextBox 5">
            <a:extLst>
              <a:ext uri="{FF2B5EF4-FFF2-40B4-BE49-F238E27FC236}">
                <a16:creationId xmlns:a16="http://schemas.microsoft.com/office/drawing/2014/main" id="{2891B676-1495-BFBD-5842-C51D44FEF2BB}"/>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2/2</a:t>
            </a:r>
          </a:p>
        </p:txBody>
      </p:sp>
      <p:sp>
        <p:nvSpPr>
          <p:cNvPr id="10" name="Star: 5 Points 9">
            <a:extLst>
              <a:ext uri="{FF2B5EF4-FFF2-40B4-BE49-F238E27FC236}">
                <a16:creationId xmlns:a16="http://schemas.microsoft.com/office/drawing/2014/main" id="{68AA2D76-5FEC-B769-3EE7-89C47A0E5ED4}"/>
              </a:ext>
              <a:ext uri="{C183D7F6-B498-43B3-948B-1728B52AA6E4}">
                <adec:decorative xmlns:adec="http://schemas.microsoft.com/office/drawing/2017/decorative" val="1"/>
              </a:ext>
            </a:extLst>
          </p:cNvPr>
          <p:cNvSpPr/>
          <p:nvPr/>
        </p:nvSpPr>
        <p:spPr>
          <a:xfrm>
            <a:off x="960120" y="1679449"/>
            <a:ext cx="478276" cy="47548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9B059FA-B9EA-26F6-0440-060F46227EF6}"/>
              </a:ext>
            </a:extLst>
          </p:cNvPr>
          <p:cNvSpPr txBox="1"/>
          <p:nvPr/>
        </p:nvSpPr>
        <p:spPr>
          <a:xfrm>
            <a:off x="1438396" y="1802928"/>
            <a:ext cx="2551176" cy="369332"/>
          </a:xfrm>
          <a:prstGeom prst="rect">
            <a:avLst/>
          </a:prstGeom>
          <a:noFill/>
        </p:spPr>
        <p:txBody>
          <a:bodyPr wrap="square" rtlCol="0">
            <a:spAutoFit/>
          </a:bodyPr>
          <a:lstStyle/>
          <a:p>
            <a:r>
              <a:rPr lang="en-US" dirty="0">
                <a:solidFill>
                  <a:schemeClr val="bg1"/>
                </a:solidFill>
              </a:rPr>
              <a:t>Change in 2024 regs</a:t>
            </a:r>
          </a:p>
        </p:txBody>
      </p:sp>
      <p:sp>
        <p:nvSpPr>
          <p:cNvPr id="13" name="TextBox 12">
            <a:extLst>
              <a:ext uri="{FF2B5EF4-FFF2-40B4-BE49-F238E27FC236}">
                <a16:creationId xmlns:a16="http://schemas.microsoft.com/office/drawing/2014/main" id="{56DA5B46-4C20-15F6-3C2A-A187D1415C5E}"/>
              </a:ext>
            </a:extLst>
          </p:cNvPr>
          <p:cNvSpPr txBox="1"/>
          <p:nvPr/>
        </p:nvSpPr>
        <p:spPr>
          <a:xfrm>
            <a:off x="878541" y="2967803"/>
            <a:ext cx="10721788" cy="2585323"/>
          </a:xfrm>
          <a:prstGeom prst="rect">
            <a:avLst/>
          </a:prstGeom>
          <a:noFill/>
        </p:spPr>
        <p:txBody>
          <a:bodyPr wrap="square">
            <a:spAutoFit/>
          </a:bodyPr>
          <a:lstStyle/>
          <a:p>
            <a:r>
              <a:rPr lang="en-US" b="1" dirty="0"/>
              <a:t>Any </a:t>
            </a:r>
            <a:r>
              <a:rPr lang="en-US" dirty="0"/>
              <a:t>non-confidential employee at a postsecondary institution or other recipient who either has authority to take corrective action on behalf of the recipient or has responsibility for </a:t>
            </a:r>
            <a:r>
              <a:rPr lang="en-US" b="1" dirty="0"/>
              <a:t>administrative leadership, teaching, or advising </a:t>
            </a:r>
            <a:r>
              <a:rPr lang="en-US" dirty="0"/>
              <a:t>in the recipient’s education program or activity is obligated to notify the Title IX Coordinator.</a:t>
            </a:r>
          </a:p>
          <a:p>
            <a:endParaRPr lang="en-US" dirty="0"/>
          </a:p>
          <a:p>
            <a:r>
              <a:rPr lang="en-US" dirty="0"/>
              <a:t>All other non-confidential employees at a postsecondary institution or other recipient are obligated to either notify the Title IX Coordinator </a:t>
            </a:r>
            <a:r>
              <a:rPr lang="en-US" b="1" dirty="0"/>
              <a:t>or provide </a:t>
            </a:r>
            <a:r>
              <a:rPr lang="en-US" dirty="0"/>
              <a:t>the contact information of the Title IX Coordinator and 3 information about how to make a complaint of sex discrimination to any person who provides the employee with information about conduct that reasonably may constitute sex discrimination.</a:t>
            </a:r>
          </a:p>
        </p:txBody>
      </p:sp>
      <p:grpSp>
        <p:nvGrpSpPr>
          <p:cNvPr id="8" name="Group 7">
            <a:extLst>
              <a:ext uri="{FF2B5EF4-FFF2-40B4-BE49-F238E27FC236}">
                <a16:creationId xmlns:a16="http://schemas.microsoft.com/office/drawing/2014/main" id="{B67B0803-612B-AD51-E37D-C2042E69553B}"/>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9" name="Arrow: Left 8">
              <a:extLst>
                <a:ext uri="{FF2B5EF4-FFF2-40B4-BE49-F238E27FC236}">
                  <a16:creationId xmlns:a16="http://schemas.microsoft.com/office/drawing/2014/main" id="{31B0AA6A-CA3D-1D22-20AC-77AF4DAB081A}"/>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6DF7EC6-064F-D003-4D68-9250B96B2AC5}"/>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289519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9724B-78C9-5D6F-F134-BAD1B254F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8B741-C256-BCC7-E584-6E8F022CC896}"/>
              </a:ext>
            </a:extLst>
          </p:cNvPr>
          <p:cNvSpPr>
            <a:spLocks noGrp="1"/>
          </p:cNvSpPr>
          <p:nvPr>
            <p:ph type="title"/>
          </p:nvPr>
        </p:nvSpPr>
        <p:spPr/>
        <p:txBody>
          <a:bodyPr>
            <a:normAutofit fontScale="90000"/>
          </a:bodyPr>
          <a:lstStyle/>
          <a:p>
            <a:r>
              <a:rPr lang="en-US" b="1" cap="none" dirty="0"/>
              <a:t>NSCS Policies 3020 &amp; 5011</a:t>
            </a:r>
          </a:p>
        </p:txBody>
      </p:sp>
      <p:sp>
        <p:nvSpPr>
          <p:cNvPr id="5" name="TextBox 4">
            <a:extLst>
              <a:ext uri="{FF2B5EF4-FFF2-40B4-BE49-F238E27FC236}">
                <a16:creationId xmlns:a16="http://schemas.microsoft.com/office/drawing/2014/main" id="{0DEC0A7D-51B6-EF2F-070F-9E815C4B5922}"/>
              </a:ext>
            </a:extLst>
          </p:cNvPr>
          <p:cNvSpPr txBox="1"/>
          <p:nvPr/>
        </p:nvSpPr>
        <p:spPr>
          <a:xfrm>
            <a:off x="415636" y="2879650"/>
            <a:ext cx="10813196" cy="2711512"/>
          </a:xfrm>
          <a:prstGeom prst="rect">
            <a:avLst/>
          </a:prstGeom>
          <a:noFill/>
        </p:spPr>
        <p:txBody>
          <a:bodyPr wrap="square">
            <a:spAutoFit/>
          </a:bodyPr>
          <a:lstStyle/>
          <a:p>
            <a:pPr lvl="1">
              <a:lnSpc>
                <a:spcPct val="120000"/>
              </a:lnSpc>
              <a:spcBef>
                <a:spcPts val="0"/>
              </a:spcBef>
              <a:spcAft>
                <a:spcPts val="0"/>
              </a:spcAft>
            </a:pPr>
            <a:r>
              <a:rPr lang="en-US" sz="2400" b="1" dirty="0">
                <a:cs typeface="Times New Roman" panose="02020603050405020304" pitchFamily="18" charset="0"/>
              </a:rPr>
              <a:t>Federal law that prohibits discrimination based on sex.</a:t>
            </a:r>
          </a:p>
          <a:p>
            <a:pPr lvl="1">
              <a:lnSpc>
                <a:spcPct val="120000"/>
              </a:lnSpc>
              <a:spcBef>
                <a:spcPts val="0"/>
              </a:spcBef>
              <a:spcAft>
                <a:spcPts val="0"/>
              </a:spcAft>
            </a:pPr>
            <a:endParaRPr lang="en-US" sz="2400" dirty="0">
              <a:cs typeface="Times New Roman" panose="02020603050405020304" pitchFamily="18" charset="0"/>
            </a:endParaRPr>
          </a:p>
          <a:p>
            <a:pPr lvl="2">
              <a:lnSpc>
                <a:spcPct val="120000"/>
              </a:lnSpc>
              <a:spcBef>
                <a:spcPts val="0"/>
              </a:spcBef>
              <a:spcAft>
                <a:spcPts val="0"/>
              </a:spcAft>
            </a:pPr>
            <a:r>
              <a:rPr lang="en-US" sz="2400" i="1" dirty="0">
                <a:cs typeface="Times New Roman" panose="02020603050405020304" pitchFamily="18" charset="0"/>
              </a:rPr>
              <a:t>"No person in the United States shall, on the basis of sex, be excluded from participation in, be denied the benefits of, or be subjected to discrimination under any education program or activity receiving federal financial assistance."</a:t>
            </a:r>
          </a:p>
        </p:txBody>
      </p:sp>
      <p:grpSp>
        <p:nvGrpSpPr>
          <p:cNvPr id="3" name="Group 2">
            <a:extLst>
              <a:ext uri="{FF2B5EF4-FFF2-40B4-BE49-F238E27FC236}">
                <a16:creationId xmlns:a16="http://schemas.microsoft.com/office/drawing/2014/main" id="{A37B31F1-87D5-3023-1165-E391EAA1098B}"/>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6" name="Arrow: Left 5">
              <a:extLst>
                <a:ext uri="{FF2B5EF4-FFF2-40B4-BE49-F238E27FC236}">
                  <a16:creationId xmlns:a16="http://schemas.microsoft.com/office/drawing/2014/main" id="{7E4DD9A6-12B0-11EE-588D-9E666C43A738}"/>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7948A3-E374-939F-3AB2-AE9CBBE87666}"/>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2135000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44C770-7B71-789E-559B-9CC6CEC1679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6F4A5B-A118-FE6E-811A-CB4A4BE95D87}"/>
              </a:ext>
            </a:extLst>
          </p:cNvPr>
          <p:cNvSpPr>
            <a:spLocks noGrp="1"/>
          </p:cNvSpPr>
          <p:nvPr>
            <p:ph type="title"/>
          </p:nvPr>
        </p:nvSpPr>
        <p:spPr>
          <a:xfrm>
            <a:off x="960120" y="643467"/>
            <a:ext cx="4628638" cy="5571066"/>
          </a:xfrm>
        </p:spPr>
        <p:txBody>
          <a:bodyPr vert="horz" lIns="91440" tIns="45720" rIns="91440" bIns="45720" rtlCol="0" anchor="ctr">
            <a:normAutofit/>
          </a:bodyPr>
          <a:lstStyle/>
          <a:p>
            <a:r>
              <a:rPr lang="en-US" b="1" kern="1200" cap="none" spc="120" baseline="0" dirty="0">
                <a:solidFill>
                  <a:schemeClr val="bg1"/>
                </a:solidFill>
                <a:latin typeface="+mj-lt"/>
                <a:ea typeface="+mj-ea"/>
                <a:cs typeface="+mj-cs"/>
              </a:rPr>
              <a:t>Process</a:t>
            </a:r>
          </a:p>
        </p:txBody>
      </p:sp>
      <p:graphicFrame>
        <p:nvGraphicFramePr>
          <p:cNvPr id="6" name="TextBox 3" descr="Title IX process chart ">
            <a:extLst>
              <a:ext uri="{FF2B5EF4-FFF2-40B4-BE49-F238E27FC236}">
                <a16:creationId xmlns:a16="http://schemas.microsoft.com/office/drawing/2014/main" id="{88BE5D4B-44EA-9E16-1B80-7B9CA66E6A6B}"/>
              </a:ext>
            </a:extLst>
          </p:cNvPr>
          <p:cNvGraphicFramePr/>
          <p:nvPr>
            <p:extLst>
              <p:ext uri="{D42A27DB-BD31-4B8C-83A1-F6EECF244321}">
                <p14:modId xmlns:p14="http://schemas.microsoft.com/office/powerpoint/2010/main" val="4105199461"/>
              </p:ext>
            </p:extLst>
          </p:nvPr>
        </p:nvGraphicFramePr>
        <p:xfrm>
          <a:off x="6737940" y="643467"/>
          <a:ext cx="4886613" cy="558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tar: 5 Points 2">
            <a:extLst>
              <a:ext uri="{FF2B5EF4-FFF2-40B4-BE49-F238E27FC236}">
                <a16:creationId xmlns:a16="http://schemas.microsoft.com/office/drawing/2014/main" id="{349517D4-AB7A-76BF-CB65-47C16F6AA1E3}"/>
              </a:ext>
              <a:ext uri="{C183D7F6-B498-43B3-948B-1728B52AA6E4}">
                <adec:decorative xmlns:adec="http://schemas.microsoft.com/office/drawing/2017/decorative" val="1"/>
              </a:ext>
            </a:extLst>
          </p:cNvPr>
          <p:cNvSpPr/>
          <p:nvPr/>
        </p:nvSpPr>
        <p:spPr>
          <a:xfrm>
            <a:off x="6163056" y="1499616"/>
            <a:ext cx="478276" cy="47548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FE08F5BC-EBF9-C451-89BF-F783F6AFDB8E}"/>
              </a:ext>
              <a:ext uri="{C183D7F6-B498-43B3-948B-1728B52AA6E4}">
                <adec:decorative xmlns:adec="http://schemas.microsoft.com/office/drawing/2017/decorative" val="1"/>
              </a:ext>
            </a:extLst>
          </p:cNvPr>
          <p:cNvSpPr/>
          <p:nvPr/>
        </p:nvSpPr>
        <p:spPr>
          <a:xfrm>
            <a:off x="6191082" y="3191256"/>
            <a:ext cx="478276" cy="47548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66A6FF7A-FDCE-7FFB-1801-13188C7AB678}"/>
              </a:ext>
              <a:ext uri="{C183D7F6-B498-43B3-948B-1728B52AA6E4}">
                <adec:decorative xmlns:adec="http://schemas.microsoft.com/office/drawing/2017/decorative" val="1"/>
              </a:ext>
            </a:extLst>
          </p:cNvPr>
          <p:cNvSpPr/>
          <p:nvPr/>
        </p:nvSpPr>
        <p:spPr>
          <a:xfrm>
            <a:off x="1387815" y="6103298"/>
            <a:ext cx="478276" cy="47548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4488E2-57F1-6B73-75E7-65BA2196EE78}"/>
              </a:ext>
            </a:extLst>
          </p:cNvPr>
          <p:cNvSpPr txBox="1"/>
          <p:nvPr/>
        </p:nvSpPr>
        <p:spPr>
          <a:xfrm>
            <a:off x="2083727" y="6223771"/>
            <a:ext cx="2551176" cy="369332"/>
          </a:xfrm>
          <a:prstGeom prst="rect">
            <a:avLst/>
          </a:prstGeom>
          <a:noFill/>
        </p:spPr>
        <p:txBody>
          <a:bodyPr wrap="square" rtlCol="0">
            <a:spAutoFit/>
          </a:bodyPr>
          <a:lstStyle/>
          <a:p>
            <a:r>
              <a:rPr lang="en-US" dirty="0">
                <a:solidFill>
                  <a:schemeClr val="bg1"/>
                </a:solidFill>
              </a:rPr>
              <a:t>Change in 2024 regs</a:t>
            </a:r>
          </a:p>
        </p:txBody>
      </p:sp>
    </p:spTree>
    <p:extLst>
      <p:ext uri="{BB962C8B-B14F-4D97-AF65-F5344CB8AC3E}">
        <p14:creationId xmlns:p14="http://schemas.microsoft.com/office/powerpoint/2010/main" val="1895321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AA45F-B4DE-C72E-5178-00968B2DF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18A80-8607-AEC8-E386-D5F730FA2D9E}"/>
              </a:ext>
            </a:extLst>
          </p:cNvPr>
          <p:cNvSpPr>
            <a:spLocks noGrp="1"/>
          </p:cNvSpPr>
          <p:nvPr>
            <p:ph type="title"/>
          </p:nvPr>
        </p:nvSpPr>
        <p:spPr>
          <a:xfrm>
            <a:off x="960120" y="434813"/>
            <a:ext cx="10268712" cy="1700784"/>
          </a:xfrm>
        </p:spPr>
        <p:txBody>
          <a:bodyPr>
            <a:normAutofit/>
          </a:bodyPr>
          <a:lstStyle/>
          <a:p>
            <a:r>
              <a:rPr lang="en-US" b="1" cap="none" dirty="0"/>
              <a:t>Informal Resolution</a:t>
            </a:r>
          </a:p>
        </p:txBody>
      </p:sp>
      <p:sp>
        <p:nvSpPr>
          <p:cNvPr id="3" name="Content Placeholder 2">
            <a:extLst>
              <a:ext uri="{FF2B5EF4-FFF2-40B4-BE49-F238E27FC236}">
                <a16:creationId xmlns:a16="http://schemas.microsoft.com/office/drawing/2014/main" id="{19C3FA05-E073-3982-B726-E61B8E68FE90}"/>
              </a:ext>
            </a:extLst>
          </p:cNvPr>
          <p:cNvSpPr>
            <a:spLocks noGrp="1"/>
          </p:cNvSpPr>
          <p:nvPr>
            <p:ph idx="1"/>
          </p:nvPr>
        </p:nvSpPr>
        <p:spPr>
          <a:xfrm>
            <a:off x="402336" y="2313432"/>
            <a:ext cx="11576304" cy="3867912"/>
          </a:xfrm>
        </p:spPr>
        <p:txBody>
          <a:bodyPr>
            <a:normAutofit fontScale="85000" lnSpcReduction="20000"/>
          </a:bodyPr>
          <a:lstStyle/>
          <a:p>
            <a:r>
              <a:rPr lang="en-US" sz="1600" dirty="0"/>
              <a:t>At any time after a Formal Complaint is filed but prior to reaching a determination regarding responsibility, the parties may request to engage in an Informal Resolution process established by the College. </a:t>
            </a:r>
          </a:p>
          <a:p>
            <a:r>
              <a:rPr lang="en-US" sz="1600" dirty="0"/>
              <a:t>• Both parties must provide voluntary, written consent to participate in Informal Resolution. Policy 3020: Sexual Harassment &amp; Sex Discrimination Page 19 of 21 </a:t>
            </a:r>
          </a:p>
          <a:p>
            <a:r>
              <a:rPr lang="en-US" sz="1600" dirty="0"/>
              <a:t>• Informal Resolution cannot be used to resolve allegations that an employee sexually harassed a student, including allegations involving a student-employee if the alleged conduct occurred in the context of their employment. </a:t>
            </a:r>
          </a:p>
          <a:p>
            <a:r>
              <a:rPr lang="en-US" sz="1600" dirty="0"/>
              <a:t>• The Title IX Coordinator assigned to the matter may facilitate the Informal Resolution process or assign a Designee, another College employee or a third-party, all of whom are referred to as the Facilitator for purposes of this section. </a:t>
            </a:r>
          </a:p>
          <a:p>
            <a:r>
              <a:rPr lang="en-US" sz="1600" dirty="0"/>
              <a:t>• The Facilitator will provide the parties with written notice disclosing the allegations, the requirements of the Informal Resolution process, and the consequences resulting from participation in the process.</a:t>
            </a:r>
          </a:p>
          <a:p>
            <a:r>
              <a:rPr lang="en-US" sz="1600" dirty="0"/>
              <a:t> • The Facilitator can present a framework of potential remedies to guide the parties in negotiation, facilitate the process, and assist in reducing any agreement to writing, but the parties themselves must come to an agreement. </a:t>
            </a:r>
          </a:p>
          <a:p>
            <a:r>
              <a:rPr lang="en-US" sz="1600" dirty="0"/>
              <a:t>• The parties may not bind the College to a resolution that the College does not deem appropriate. The Title IX Coordinator, in consultation with appropriate College officials, is responsible for reviewing and determining whether any agreement reached through the Informal Resolution process is appropriate.</a:t>
            </a:r>
            <a:endParaRPr lang="en-US" sz="2400"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597D473B-9244-8356-BDFD-86176992261E}"/>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6" name="Arrow: Left 5">
              <a:extLst>
                <a:ext uri="{FF2B5EF4-FFF2-40B4-BE49-F238E27FC236}">
                  <a16:creationId xmlns:a16="http://schemas.microsoft.com/office/drawing/2014/main" id="{4DAFFC6E-D90F-AA11-9B2F-CDD0FF4C413A}"/>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E543B1-EF3C-B3ED-89D2-2E2E806E6195}"/>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1822446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E61836-0AE9-0F52-C785-2804B27EBAB8}"/>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25E94C-3BF6-CB28-BDBE-52C11A0D038A}"/>
              </a:ext>
            </a:extLst>
          </p:cNvPr>
          <p:cNvSpPr>
            <a:spLocks noGrp="1"/>
          </p:cNvSpPr>
          <p:nvPr>
            <p:ph type="title"/>
          </p:nvPr>
        </p:nvSpPr>
        <p:spPr>
          <a:xfrm>
            <a:off x="960120" y="317814"/>
            <a:ext cx="10268712" cy="1700784"/>
          </a:xfrm>
        </p:spPr>
        <p:txBody>
          <a:bodyPr vert="horz" lIns="91440" tIns="45720" rIns="91440" bIns="45720" rtlCol="0" anchor="ctr">
            <a:normAutofit/>
          </a:bodyPr>
          <a:lstStyle/>
          <a:p>
            <a:r>
              <a:rPr lang="en-US" sz="6100" b="1" kern="1200" cap="none" spc="120" baseline="0" dirty="0">
                <a:solidFill>
                  <a:schemeClr val="bg1"/>
                </a:solidFill>
                <a:latin typeface="+mj-lt"/>
                <a:ea typeface="+mj-ea"/>
                <a:cs typeface="+mj-cs"/>
              </a:rPr>
              <a:t>Trauma Informed </a:t>
            </a:r>
            <a:r>
              <a:rPr lang="en-US" sz="6100" b="1" cap="none" dirty="0"/>
              <a:t>P</a:t>
            </a:r>
            <a:r>
              <a:rPr lang="en-US" sz="6100" b="1" kern="1200" cap="none" spc="120" baseline="0" dirty="0">
                <a:solidFill>
                  <a:schemeClr val="bg1"/>
                </a:solidFill>
                <a:latin typeface="+mj-lt"/>
                <a:ea typeface="+mj-ea"/>
                <a:cs typeface="+mj-cs"/>
              </a:rPr>
              <a:t>ractice</a:t>
            </a:r>
          </a:p>
        </p:txBody>
      </p:sp>
      <p:sp>
        <p:nvSpPr>
          <p:cNvPr id="19" name="Rectangle 18">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Colourful strings being woven togehter">
            <a:extLst>
              <a:ext uri="{FF2B5EF4-FFF2-40B4-BE49-F238E27FC236}">
                <a16:creationId xmlns:a16="http://schemas.microsoft.com/office/drawing/2014/main" id="{2441C9A5-712C-32D3-68D1-972B52F92A4B}"/>
              </a:ext>
            </a:extLst>
          </p:cNvPr>
          <p:cNvPicPr>
            <a:picLocks noChangeAspect="1"/>
          </p:cNvPicPr>
          <p:nvPr/>
        </p:nvPicPr>
        <p:blipFill rotWithShape="1">
          <a:blip r:embed="rId3"/>
          <a:srcRect l="22793" r="3386" b="-1"/>
          <a:stretch/>
        </p:blipFill>
        <p:spPr>
          <a:xfrm>
            <a:off x="-3048" y="2264988"/>
            <a:ext cx="4370832" cy="3952189"/>
          </a:xfrm>
          <a:prstGeom prst="rect">
            <a:avLst/>
          </a:prstGeom>
        </p:spPr>
      </p:pic>
      <p:sp>
        <p:nvSpPr>
          <p:cNvPr id="21" name="TextBox 20">
            <a:extLst>
              <a:ext uri="{FF2B5EF4-FFF2-40B4-BE49-F238E27FC236}">
                <a16:creationId xmlns:a16="http://schemas.microsoft.com/office/drawing/2014/main" id="{4296D8AF-DB3F-1C6C-0CAF-EB3C582363F1}"/>
              </a:ext>
            </a:extLst>
          </p:cNvPr>
          <p:cNvSpPr txBox="1"/>
          <p:nvPr/>
        </p:nvSpPr>
        <p:spPr>
          <a:xfrm>
            <a:off x="5004426" y="2587625"/>
            <a:ext cx="6223961" cy="3317875"/>
          </a:xfrm>
          <a:prstGeom prst="rect">
            <a:avLst/>
          </a:prstGeom>
        </p:spPr>
        <p:txBody>
          <a:bodyPr vert="horz" lIns="91440" tIns="45720" rIns="91440" bIns="45720" rtlCol="0" anchor="ctr">
            <a:normAutofit/>
          </a:bodyPr>
          <a:lstStyle/>
          <a:p>
            <a:pPr marL="285750" indent="-285750">
              <a:lnSpc>
                <a:spcPct val="101000"/>
              </a:lnSpc>
              <a:spcAft>
                <a:spcPts val="600"/>
              </a:spcAft>
              <a:buFont typeface="Arial" panose="020B0604020202020204" pitchFamily="34" charset="0"/>
              <a:buChar char="•"/>
            </a:pPr>
            <a:r>
              <a:rPr lang="en-US" b="1" i="0" spc="50" dirty="0">
                <a:effectLst/>
              </a:rPr>
              <a:t>Understanding trauma</a:t>
            </a:r>
            <a:endParaRPr lang="en-US" b="0" i="0" spc="50" dirty="0">
              <a:effectLst/>
            </a:endParaRPr>
          </a:p>
          <a:p>
            <a:pPr marL="285750" indent="-285750">
              <a:lnSpc>
                <a:spcPct val="101000"/>
              </a:lnSpc>
              <a:spcAft>
                <a:spcPts val="600"/>
              </a:spcAft>
              <a:buFont typeface="Arial" panose="020B0604020202020204" pitchFamily="34" charset="0"/>
              <a:buChar char="•"/>
            </a:pPr>
            <a:r>
              <a:rPr lang="en-US" b="1" i="0" spc="50" dirty="0">
                <a:effectLst/>
              </a:rPr>
              <a:t>Creating safe environments</a:t>
            </a:r>
            <a:r>
              <a:rPr lang="en-US" b="0" i="0" spc="50" dirty="0">
                <a:effectLst/>
              </a:rPr>
              <a:t> </a:t>
            </a:r>
          </a:p>
          <a:p>
            <a:pPr marL="285750" indent="-285750">
              <a:lnSpc>
                <a:spcPct val="101000"/>
              </a:lnSpc>
              <a:spcAft>
                <a:spcPts val="600"/>
              </a:spcAft>
              <a:buFont typeface="Arial" panose="020B0604020202020204" pitchFamily="34" charset="0"/>
              <a:buChar char="•"/>
            </a:pPr>
            <a:r>
              <a:rPr lang="en-US" b="1" i="0" spc="50" dirty="0">
                <a:effectLst/>
              </a:rPr>
              <a:t>Avoiding re-traumatization</a:t>
            </a:r>
            <a:r>
              <a:rPr lang="en-US" b="0" i="0" spc="50" dirty="0">
                <a:effectLst/>
              </a:rPr>
              <a:t> </a:t>
            </a:r>
          </a:p>
          <a:p>
            <a:pPr marL="285750" indent="-285750">
              <a:lnSpc>
                <a:spcPct val="101000"/>
              </a:lnSpc>
              <a:spcAft>
                <a:spcPts val="600"/>
              </a:spcAft>
              <a:buFont typeface="Arial" panose="020B0604020202020204" pitchFamily="34" charset="0"/>
              <a:buChar char="•"/>
            </a:pPr>
            <a:r>
              <a:rPr lang="en-US" b="1" i="0" spc="50" dirty="0">
                <a:effectLst/>
              </a:rPr>
              <a:t>Empowering choice</a:t>
            </a:r>
            <a:endParaRPr lang="en-US" spc="50" dirty="0"/>
          </a:p>
          <a:p>
            <a:pPr marL="285750" indent="-285750">
              <a:lnSpc>
                <a:spcPct val="101000"/>
              </a:lnSpc>
              <a:spcAft>
                <a:spcPts val="600"/>
              </a:spcAft>
              <a:buFont typeface="Arial" panose="020B0604020202020204" pitchFamily="34" charset="0"/>
              <a:buChar char="•"/>
            </a:pPr>
            <a:r>
              <a:rPr lang="en-US" b="1" i="0" spc="50" dirty="0">
                <a:effectLst/>
              </a:rPr>
              <a:t>Cultural sensitivity</a:t>
            </a:r>
          </a:p>
          <a:p>
            <a:pPr marL="285750" indent="-285750">
              <a:lnSpc>
                <a:spcPct val="101000"/>
              </a:lnSpc>
              <a:spcAft>
                <a:spcPts val="600"/>
              </a:spcAft>
              <a:buFont typeface="Arial" panose="020B0604020202020204" pitchFamily="34" charset="0"/>
              <a:buChar char="•"/>
            </a:pPr>
            <a:r>
              <a:rPr lang="en-US" b="1" i="0" spc="50" dirty="0">
                <a:effectLst/>
              </a:rPr>
              <a:t>Training and education</a:t>
            </a:r>
          </a:p>
          <a:p>
            <a:pPr marL="285750" indent="-285750">
              <a:lnSpc>
                <a:spcPct val="101000"/>
              </a:lnSpc>
              <a:spcAft>
                <a:spcPts val="600"/>
              </a:spcAft>
              <a:buFont typeface="Arial" panose="020B0604020202020204" pitchFamily="34" charset="0"/>
              <a:buChar char="•"/>
            </a:pPr>
            <a:r>
              <a:rPr lang="en-US" b="1" i="0" spc="50" dirty="0">
                <a:effectLst/>
              </a:rPr>
              <a:t>Collaboration and coordination</a:t>
            </a:r>
            <a:r>
              <a:rPr lang="en-US" b="0" i="0" spc="50" dirty="0">
                <a:effectLst/>
              </a:rPr>
              <a:t> </a:t>
            </a:r>
          </a:p>
          <a:p>
            <a:pPr marL="285750" indent="-285750">
              <a:lnSpc>
                <a:spcPct val="101000"/>
              </a:lnSpc>
              <a:spcAft>
                <a:spcPts val="600"/>
              </a:spcAft>
              <a:buFont typeface="Arial" panose="020B0604020202020204" pitchFamily="34" charset="0"/>
              <a:buChar char="•"/>
            </a:pPr>
            <a:r>
              <a:rPr lang="en-US" b="1" i="0" spc="50" dirty="0">
                <a:effectLst/>
              </a:rPr>
              <a:t>Long-term support</a:t>
            </a:r>
            <a:endParaRPr lang="en-US" b="0" i="0" spc="50" dirty="0">
              <a:effectLst/>
            </a:endParaRPr>
          </a:p>
        </p:txBody>
      </p:sp>
    </p:spTree>
    <p:extLst>
      <p:ext uri="{BB962C8B-B14F-4D97-AF65-F5344CB8AC3E}">
        <p14:creationId xmlns:p14="http://schemas.microsoft.com/office/powerpoint/2010/main" val="410688071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26A203-B5E9-FE66-A723-68497704367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7C650-D578-F2C2-0A03-B5F059B3BCAF}"/>
              </a:ext>
            </a:extLst>
          </p:cNvPr>
          <p:cNvSpPr>
            <a:spLocks noGrp="1"/>
          </p:cNvSpPr>
          <p:nvPr>
            <p:ph type="title"/>
          </p:nvPr>
        </p:nvSpPr>
        <p:spPr>
          <a:xfrm>
            <a:off x="739330" y="643467"/>
            <a:ext cx="3488055" cy="5571066"/>
          </a:xfrm>
        </p:spPr>
        <p:txBody>
          <a:bodyPr>
            <a:normAutofit/>
          </a:bodyPr>
          <a:lstStyle/>
          <a:p>
            <a:r>
              <a:rPr lang="en-US" sz="6000" b="1" cap="none" dirty="0"/>
              <a:t>To Report or Not</a:t>
            </a:r>
            <a:br>
              <a:rPr lang="en-US" sz="6000" b="1" cap="none" dirty="0"/>
            </a:br>
            <a:r>
              <a:rPr lang="en-US" sz="6000" b="1" cap="none" dirty="0"/>
              <a:t>to Report</a:t>
            </a:r>
          </a:p>
        </p:txBody>
      </p:sp>
      <p:sp>
        <p:nvSpPr>
          <p:cNvPr id="3" name="Content Placeholder 2">
            <a:extLst>
              <a:ext uri="{FF2B5EF4-FFF2-40B4-BE49-F238E27FC236}">
                <a16:creationId xmlns:a16="http://schemas.microsoft.com/office/drawing/2014/main" id="{A446931E-AE91-B518-C96D-C91E62F6E6E0}"/>
              </a:ext>
            </a:extLst>
          </p:cNvPr>
          <p:cNvSpPr>
            <a:spLocks noGrp="1"/>
          </p:cNvSpPr>
          <p:nvPr>
            <p:ph idx="1"/>
          </p:nvPr>
        </p:nvSpPr>
        <p:spPr>
          <a:xfrm>
            <a:off x="5972174" y="643467"/>
            <a:ext cx="5256657" cy="5571066"/>
          </a:xfrm>
        </p:spPr>
        <p:txBody>
          <a:bodyPr anchor="ctr">
            <a:normAutofit/>
          </a:bodyPr>
          <a:lstStyle/>
          <a:p>
            <a:pPr marL="342900" indent="-342900">
              <a:spcBef>
                <a:spcPts val="0"/>
              </a:spcBef>
              <a:buFont typeface="Arial" panose="020B0604020202020204" pitchFamily="34" charset="0"/>
              <a:buChar char="•"/>
            </a:pPr>
            <a:r>
              <a:rPr lang="en-US" b="1" i="0" dirty="0">
                <a:effectLst/>
                <a:cs typeface="Times New Roman" panose="02020603050405020304" pitchFamily="18" charset="0"/>
              </a:rPr>
              <a:t>Safety</a:t>
            </a:r>
            <a:r>
              <a:rPr lang="en-US" b="0" i="0" dirty="0">
                <a:effectLst/>
                <a:cs typeface="Times New Roman" panose="02020603050405020304" pitchFamily="18" charset="0"/>
              </a:rPr>
              <a:t>: </a:t>
            </a:r>
          </a:p>
          <a:p>
            <a:pPr marL="342900" indent="-342900">
              <a:spcBef>
                <a:spcPts val="0"/>
              </a:spcBef>
              <a:buFont typeface="Arial" panose="020B0604020202020204" pitchFamily="34" charset="0"/>
              <a:buChar char="•"/>
            </a:pPr>
            <a:r>
              <a:rPr lang="en-US" b="1" i="0" dirty="0">
                <a:effectLst/>
                <a:cs typeface="Times New Roman" panose="02020603050405020304" pitchFamily="18" charset="0"/>
              </a:rPr>
              <a:t>Emotional well-being</a:t>
            </a:r>
            <a:endParaRPr lang="en-US" dirty="0">
              <a:cs typeface="Times New Roman" panose="02020603050405020304" pitchFamily="18" charset="0"/>
            </a:endParaRPr>
          </a:p>
          <a:p>
            <a:pPr marL="342900" indent="-342900">
              <a:spcBef>
                <a:spcPts val="0"/>
              </a:spcBef>
              <a:buFont typeface="Arial" panose="020B0604020202020204" pitchFamily="34" charset="0"/>
              <a:buChar char="•"/>
            </a:pPr>
            <a:r>
              <a:rPr lang="en-US" b="1" i="0" dirty="0">
                <a:effectLst/>
                <a:cs typeface="Times New Roman" panose="02020603050405020304" pitchFamily="18" charset="0"/>
              </a:rPr>
              <a:t>Legal options</a:t>
            </a:r>
            <a:endParaRPr lang="en-US" dirty="0">
              <a:cs typeface="Times New Roman" panose="02020603050405020304" pitchFamily="18" charset="0"/>
            </a:endParaRPr>
          </a:p>
          <a:p>
            <a:pPr marL="342900" indent="-342900">
              <a:spcBef>
                <a:spcPts val="0"/>
              </a:spcBef>
              <a:buFont typeface="Arial" panose="020B0604020202020204" pitchFamily="34" charset="0"/>
              <a:buChar char="•"/>
            </a:pPr>
            <a:r>
              <a:rPr lang="en-US" b="1" i="0" dirty="0">
                <a:effectLst/>
                <a:cs typeface="Times New Roman" panose="02020603050405020304" pitchFamily="18" charset="0"/>
              </a:rPr>
              <a:t>Seeking justice</a:t>
            </a:r>
            <a:endParaRPr lang="en-US" dirty="0">
              <a:cs typeface="Times New Roman" panose="02020603050405020304" pitchFamily="18" charset="0"/>
            </a:endParaRPr>
          </a:p>
          <a:p>
            <a:pPr marL="342900" indent="-342900">
              <a:spcBef>
                <a:spcPts val="0"/>
              </a:spcBef>
              <a:buFont typeface="Arial" panose="020B0604020202020204" pitchFamily="34" charset="0"/>
              <a:buChar char="•"/>
            </a:pPr>
            <a:r>
              <a:rPr lang="en-US" b="1" i="0" dirty="0">
                <a:effectLst/>
                <a:cs typeface="Times New Roman" panose="02020603050405020304" pitchFamily="18" charset="0"/>
              </a:rPr>
              <a:t>Privacy and confidentiality</a:t>
            </a:r>
            <a:endParaRPr lang="en-US" b="0" i="0" dirty="0">
              <a:effectLst/>
              <a:cs typeface="Times New Roman" panose="02020603050405020304" pitchFamily="18" charset="0"/>
            </a:endParaRPr>
          </a:p>
          <a:p>
            <a:pPr marL="342900" indent="-342900">
              <a:spcBef>
                <a:spcPts val="0"/>
              </a:spcBef>
              <a:buFont typeface="Arial" panose="020B0604020202020204" pitchFamily="34" charset="0"/>
              <a:buChar char="•"/>
            </a:pPr>
            <a:r>
              <a:rPr lang="en-US" b="1" i="0" dirty="0">
                <a:effectLst/>
                <a:cs typeface="Times New Roman" panose="02020603050405020304" pitchFamily="18" charset="0"/>
              </a:rPr>
              <a:t>Impact on mental health</a:t>
            </a:r>
            <a:endParaRPr lang="en-US" b="0" i="0" dirty="0">
              <a:effectLst/>
              <a:cs typeface="Times New Roman" panose="02020603050405020304" pitchFamily="18" charset="0"/>
            </a:endParaRPr>
          </a:p>
          <a:p>
            <a:pPr marL="342900" indent="-342900">
              <a:spcBef>
                <a:spcPts val="0"/>
              </a:spcBef>
              <a:buFont typeface="Arial" panose="020B0604020202020204" pitchFamily="34" charset="0"/>
              <a:buChar char="•"/>
            </a:pPr>
            <a:r>
              <a:rPr lang="en-US" b="1" i="0" dirty="0">
                <a:effectLst/>
                <a:cs typeface="Times New Roman" panose="02020603050405020304" pitchFamily="18" charset="0"/>
              </a:rPr>
              <a:t>Support services</a:t>
            </a:r>
            <a:endParaRPr lang="en-US" b="0" i="0" dirty="0">
              <a:effectLst/>
              <a:cs typeface="Times New Roman" panose="02020603050405020304" pitchFamily="18" charset="0"/>
            </a:endParaRPr>
          </a:p>
          <a:p>
            <a:pPr marL="342900" indent="-342900">
              <a:spcBef>
                <a:spcPts val="0"/>
              </a:spcBef>
              <a:buFont typeface="Arial" panose="020B0604020202020204" pitchFamily="34" charset="0"/>
              <a:buChar char="•"/>
            </a:pPr>
            <a:r>
              <a:rPr lang="en-US" b="1" i="0" dirty="0">
                <a:effectLst/>
                <a:cs typeface="Times New Roman" panose="02020603050405020304" pitchFamily="18" charset="0"/>
              </a:rPr>
              <a:t>Timing</a:t>
            </a:r>
            <a:endParaRPr lang="en-US" dirty="0">
              <a:cs typeface="Times New Roman" panose="02020603050405020304" pitchFamily="18" charset="0"/>
            </a:endParaRPr>
          </a:p>
        </p:txBody>
      </p:sp>
    </p:spTree>
    <p:extLst>
      <p:ext uri="{BB962C8B-B14F-4D97-AF65-F5344CB8AC3E}">
        <p14:creationId xmlns:p14="http://schemas.microsoft.com/office/powerpoint/2010/main" val="2042733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AA45F-B4DE-C72E-5178-00968B2DF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18A80-8607-AEC8-E386-D5F730FA2D9E}"/>
              </a:ext>
            </a:extLst>
          </p:cNvPr>
          <p:cNvSpPr>
            <a:spLocks noGrp="1"/>
          </p:cNvSpPr>
          <p:nvPr>
            <p:ph type="title"/>
          </p:nvPr>
        </p:nvSpPr>
        <p:spPr>
          <a:xfrm>
            <a:off x="960120" y="317814"/>
            <a:ext cx="10507980" cy="1700784"/>
          </a:xfrm>
        </p:spPr>
        <p:txBody>
          <a:bodyPr>
            <a:normAutofit/>
          </a:bodyPr>
          <a:lstStyle/>
          <a:p>
            <a:r>
              <a:rPr lang="en-US" sz="5800" b="1" cap="none" dirty="0"/>
              <a:t>Alcohol and Drug-Facilitated Sexual Assault</a:t>
            </a:r>
          </a:p>
        </p:txBody>
      </p:sp>
      <p:sp>
        <p:nvSpPr>
          <p:cNvPr id="3" name="Content Placeholder 2">
            <a:extLst>
              <a:ext uri="{FF2B5EF4-FFF2-40B4-BE49-F238E27FC236}">
                <a16:creationId xmlns:a16="http://schemas.microsoft.com/office/drawing/2014/main" id="{19C3FA05-E073-3982-B726-E61B8E68FE90}"/>
              </a:ext>
            </a:extLst>
          </p:cNvPr>
          <p:cNvSpPr>
            <a:spLocks noGrp="1"/>
          </p:cNvSpPr>
          <p:nvPr>
            <p:ph idx="1"/>
          </p:nvPr>
        </p:nvSpPr>
        <p:spPr/>
        <p:txBody>
          <a:bodyPr>
            <a:normAutofit/>
          </a:bodyPr>
          <a:lstStyle/>
          <a:p>
            <a:r>
              <a:rPr lang="en-US" sz="2400" b="1" i="0" dirty="0">
                <a:solidFill>
                  <a:srgbClr val="1F1F1F"/>
                </a:solidFill>
                <a:effectLst/>
                <a:cs typeface="Times New Roman" panose="02020603050405020304" pitchFamily="18" charset="0"/>
              </a:rPr>
              <a:t>Drug-facilitated sexual assault </a:t>
            </a:r>
            <a:r>
              <a:rPr lang="en-US" sz="2400" b="0" i="0" dirty="0">
                <a:solidFill>
                  <a:srgbClr val="040C28"/>
                </a:solidFill>
                <a:effectLst/>
                <a:cs typeface="Times New Roman" panose="02020603050405020304" pitchFamily="18" charset="0"/>
              </a:rPr>
              <a:t>occurs when alcohol or drugs are used to compromise an individual's ability to consent to sexual activity</a:t>
            </a:r>
            <a:r>
              <a:rPr lang="en-US" sz="2400" b="0" i="0" dirty="0">
                <a:solidFill>
                  <a:srgbClr val="1F1F1F"/>
                </a:solidFill>
                <a:effectLst/>
                <a:cs typeface="Times New Roman" panose="02020603050405020304" pitchFamily="18" charset="0"/>
              </a:rPr>
              <a:t>.</a:t>
            </a:r>
          </a:p>
          <a:p>
            <a:r>
              <a:rPr lang="en-US" sz="2400" b="0" i="0" dirty="0">
                <a:solidFill>
                  <a:srgbClr val="1F1F1F"/>
                </a:solidFill>
                <a:effectLst/>
                <a:cs typeface="Times New Roman" panose="02020603050405020304" pitchFamily="18" charset="0"/>
              </a:rPr>
              <a:t>These substances make it easier for a perpetrator to commit sexual assault because they inhibit a person's ability to resist and can prevent them from remembering the assault</a:t>
            </a:r>
            <a:endParaRPr lang="en-US" sz="2400" dirty="0">
              <a:cs typeface="Times New Roman" panose="02020603050405020304" pitchFamily="18" charset="0"/>
            </a:endParaRPr>
          </a:p>
        </p:txBody>
      </p:sp>
      <p:sp>
        <p:nvSpPr>
          <p:cNvPr id="6" name="TextBox 5">
            <a:extLst>
              <a:ext uri="{FF2B5EF4-FFF2-40B4-BE49-F238E27FC236}">
                <a16:creationId xmlns:a16="http://schemas.microsoft.com/office/drawing/2014/main" id="{D0C7CA67-46FA-318E-B176-8B2D81E4CD6B}"/>
              </a:ext>
            </a:extLst>
          </p:cNvPr>
          <p:cNvSpPr txBox="1"/>
          <p:nvPr/>
        </p:nvSpPr>
        <p:spPr>
          <a:xfrm>
            <a:off x="1074420" y="5068103"/>
            <a:ext cx="3886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cs typeface="Times New Roman" panose="02020603050405020304" pitchFamily="18" charset="0"/>
              </a:rPr>
              <a:t>Alcohol</a:t>
            </a:r>
          </a:p>
          <a:p>
            <a:pPr marL="285750" indent="-285750">
              <a:buFont typeface="Arial" panose="020B0604020202020204" pitchFamily="34" charset="0"/>
              <a:buChar char="•"/>
            </a:pPr>
            <a:r>
              <a:rPr lang="en-US" dirty="0">
                <a:cs typeface="Times New Roman" panose="02020603050405020304" pitchFamily="18" charset="0"/>
              </a:rPr>
              <a:t>Rohypnol</a:t>
            </a:r>
          </a:p>
          <a:p>
            <a:pPr marL="285750" indent="-285750">
              <a:buFont typeface="Arial" panose="020B0604020202020204" pitchFamily="34" charset="0"/>
              <a:buChar char="•"/>
            </a:pPr>
            <a:r>
              <a:rPr lang="en-US" dirty="0">
                <a:cs typeface="Times New Roman" panose="02020603050405020304" pitchFamily="18" charset="0"/>
              </a:rPr>
              <a:t>Gamma-Butyrolactone</a:t>
            </a:r>
          </a:p>
          <a:p>
            <a:pPr marL="285750" indent="-285750">
              <a:buFont typeface="Arial" panose="020B0604020202020204" pitchFamily="34" charset="0"/>
              <a:buChar char="•"/>
            </a:pPr>
            <a:r>
              <a:rPr lang="en-US" dirty="0">
                <a:cs typeface="Times New Roman" panose="02020603050405020304" pitchFamily="18" charset="0"/>
              </a:rPr>
              <a:t>Ketamine</a:t>
            </a:r>
          </a:p>
        </p:txBody>
      </p:sp>
      <p:sp>
        <p:nvSpPr>
          <p:cNvPr id="5" name="TextBox 4">
            <a:extLst>
              <a:ext uri="{FF2B5EF4-FFF2-40B4-BE49-F238E27FC236}">
                <a16:creationId xmlns:a16="http://schemas.microsoft.com/office/drawing/2014/main" id="{84724C09-5610-DCE6-E7F3-2C6904212017}"/>
              </a:ext>
            </a:extLst>
          </p:cNvPr>
          <p:cNvSpPr txBox="1"/>
          <p:nvPr/>
        </p:nvSpPr>
        <p:spPr>
          <a:xfrm>
            <a:off x="5475250" y="6355520"/>
            <a:ext cx="6383375" cy="369332"/>
          </a:xfrm>
          <a:prstGeom prst="rect">
            <a:avLst/>
          </a:prstGeom>
          <a:noFill/>
        </p:spPr>
        <p:txBody>
          <a:bodyPr wrap="square">
            <a:spAutoFit/>
          </a:bodyPr>
          <a:lstStyle/>
          <a:p>
            <a:r>
              <a:rPr lang="en-US" dirty="0">
                <a:cs typeface="Times New Roman" panose="02020603050405020304" pitchFamily="18" charset="0"/>
              </a:rPr>
              <a:t>https://www.dea.gov/sites/default/files/2018-07/DFSA_0.PDF</a:t>
            </a:r>
          </a:p>
        </p:txBody>
      </p:sp>
    </p:spTree>
    <p:extLst>
      <p:ext uri="{BB962C8B-B14F-4D97-AF65-F5344CB8AC3E}">
        <p14:creationId xmlns:p14="http://schemas.microsoft.com/office/powerpoint/2010/main" val="2331891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E0F6F-6048-0682-0C9C-F95A3990B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0565A-74FC-B598-C03A-29DCE6E9288E}"/>
              </a:ext>
            </a:extLst>
          </p:cNvPr>
          <p:cNvSpPr>
            <a:spLocks noGrp="1"/>
          </p:cNvSpPr>
          <p:nvPr>
            <p:ph type="title"/>
          </p:nvPr>
        </p:nvSpPr>
        <p:spPr/>
        <p:txBody>
          <a:bodyPr>
            <a:normAutofit/>
          </a:bodyPr>
          <a:lstStyle/>
          <a:p>
            <a:r>
              <a:rPr lang="en-US" b="1" cap="none" dirty="0"/>
              <a:t>Investigations</a:t>
            </a:r>
          </a:p>
        </p:txBody>
      </p:sp>
      <p:sp>
        <p:nvSpPr>
          <p:cNvPr id="3" name="Content Placeholder 2">
            <a:extLst>
              <a:ext uri="{FF2B5EF4-FFF2-40B4-BE49-F238E27FC236}">
                <a16:creationId xmlns:a16="http://schemas.microsoft.com/office/drawing/2014/main" id="{5CAD9FF4-8842-B6AB-9EB5-4ABFE7D484AD}"/>
              </a:ext>
            </a:extLst>
          </p:cNvPr>
          <p:cNvSpPr>
            <a:spLocks noGrp="1"/>
          </p:cNvSpPr>
          <p:nvPr>
            <p:ph idx="1"/>
          </p:nvPr>
        </p:nvSpPr>
        <p:spPr/>
        <p:txBody>
          <a:bodyPr>
            <a:normAutofit fontScale="85000" lnSpcReduction="20000"/>
          </a:bodyPr>
          <a:lstStyle/>
          <a:p>
            <a:r>
              <a:rPr lang="en-US" dirty="0">
                <a:cs typeface="Times New Roman" panose="02020603050405020304" pitchFamily="18" charset="0"/>
              </a:rPr>
              <a:t>The Investigator is responsible for gathering evidence through: </a:t>
            </a:r>
          </a:p>
          <a:p>
            <a:pPr marL="457200" indent="-457200">
              <a:buFont typeface="Arial" panose="020B0604020202020204" pitchFamily="34" charset="0"/>
              <a:buChar char="•"/>
            </a:pPr>
            <a:r>
              <a:rPr lang="en-US" dirty="0">
                <a:cs typeface="Times New Roman" panose="02020603050405020304" pitchFamily="18" charset="0"/>
              </a:rPr>
              <a:t>Interviews of the Complainant, Respondent, and any Witness(es);</a:t>
            </a:r>
          </a:p>
          <a:p>
            <a:pPr marL="457200" indent="-457200">
              <a:buFont typeface="Arial" panose="020B0604020202020204" pitchFamily="34" charset="0"/>
              <a:buChar char="•"/>
            </a:pPr>
            <a:r>
              <a:rPr lang="en-US" dirty="0">
                <a:cs typeface="Times New Roman" panose="02020603050405020304" pitchFamily="18" charset="0"/>
              </a:rPr>
              <a:t>Collecting physical, written, video, recorded, text messages, and similar information, regardless of the format, that may provide relevant information regarding the allegations set forth in the Formal Complaint. </a:t>
            </a:r>
          </a:p>
          <a:p>
            <a:pPr marL="457200" indent="-457200">
              <a:buFont typeface="Arial" panose="020B0604020202020204" pitchFamily="34" charset="0"/>
              <a:buChar char="•"/>
            </a:pPr>
            <a:r>
              <a:rPr lang="en-US" dirty="0">
                <a:cs typeface="Times New Roman" panose="02020603050405020304" pitchFamily="18" charset="0"/>
              </a:rPr>
              <a:t>If a party wishes for their medical records, prior educational records, or other records that are external to the College to be considered in the Grievance Process, they must provide written consent for those records to be released to the College and make arrangements for the records to be provided to the College.</a:t>
            </a:r>
          </a:p>
        </p:txBody>
      </p:sp>
      <p:sp>
        <p:nvSpPr>
          <p:cNvPr id="6" name="TextBox 5">
            <a:extLst>
              <a:ext uri="{FF2B5EF4-FFF2-40B4-BE49-F238E27FC236}">
                <a16:creationId xmlns:a16="http://schemas.microsoft.com/office/drawing/2014/main" id="{E21EE2EC-238A-8DA7-79AC-11C2F28EECC1}"/>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1/3</a:t>
            </a:r>
          </a:p>
        </p:txBody>
      </p:sp>
      <p:grpSp>
        <p:nvGrpSpPr>
          <p:cNvPr id="7" name="Group 6">
            <a:extLst>
              <a:ext uri="{FF2B5EF4-FFF2-40B4-BE49-F238E27FC236}">
                <a16:creationId xmlns:a16="http://schemas.microsoft.com/office/drawing/2014/main" id="{05B8D68C-3EFB-D34D-1D27-0C1D77F99A6A}"/>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A73AFC18-3FA3-4C8F-29EC-611F67795553}"/>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85CD4ED-98B8-AA8E-C5F4-17DD389FFB6F}"/>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2525554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B7FD7-EAA4-2DDC-B86F-8010389EE7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2F20B-703C-E70E-0E72-A3D281A30891}"/>
              </a:ext>
            </a:extLst>
          </p:cNvPr>
          <p:cNvSpPr>
            <a:spLocks noGrp="1"/>
          </p:cNvSpPr>
          <p:nvPr>
            <p:ph type="title"/>
          </p:nvPr>
        </p:nvSpPr>
        <p:spPr/>
        <p:txBody>
          <a:bodyPr>
            <a:normAutofit/>
          </a:bodyPr>
          <a:lstStyle/>
          <a:p>
            <a:r>
              <a:rPr lang="en-US" b="1" cap="none" dirty="0"/>
              <a:t>Investigations</a:t>
            </a:r>
          </a:p>
        </p:txBody>
      </p:sp>
      <p:sp>
        <p:nvSpPr>
          <p:cNvPr id="3" name="Content Placeholder 2">
            <a:extLst>
              <a:ext uri="{FF2B5EF4-FFF2-40B4-BE49-F238E27FC236}">
                <a16:creationId xmlns:a16="http://schemas.microsoft.com/office/drawing/2014/main" id="{CA94603B-CB3A-31A2-937B-C0E68F64394D}"/>
              </a:ext>
            </a:extLst>
          </p:cNvPr>
          <p:cNvSpPr>
            <a:spLocks noGrp="1"/>
          </p:cNvSpPr>
          <p:nvPr>
            <p:ph idx="1"/>
          </p:nvPr>
        </p:nvSpPr>
        <p:spPr/>
        <p:txBody>
          <a:bodyPr>
            <a:normAutofit fontScale="70000" lnSpcReduction="20000"/>
          </a:bodyPr>
          <a:lstStyle/>
          <a:p>
            <a:r>
              <a:rPr lang="en-US" dirty="0"/>
              <a:t>Once the evidence has been gathered, the Investigator will provide both parties with electronic copies of the evidence obtained from the investigation that is directly related to the allegations, including both inculpatory and exculpatory evidence. If the Investigator is a person other than the Title IX Coordinator, the Investigator will also provide the evidence to the Title IX Coordinator. </a:t>
            </a:r>
          </a:p>
          <a:p>
            <a:pPr marL="457200" indent="-457200">
              <a:buFont typeface="Arial" panose="020B0604020202020204" pitchFamily="34" charset="0"/>
              <a:buChar char="•"/>
            </a:pPr>
            <a:r>
              <a:rPr lang="en-US" dirty="0"/>
              <a:t>The parties will have ten (10) calendar days to submit a written response to the Investigator for purposes of correcting or clarifying the evidence or provide additional relevant information.</a:t>
            </a:r>
          </a:p>
          <a:p>
            <a:pPr marL="457200" indent="-457200">
              <a:buFont typeface="Arial" panose="020B0604020202020204" pitchFamily="34" charset="0"/>
              <a:buChar char="•"/>
            </a:pPr>
            <a:r>
              <a:rPr lang="en-US" dirty="0"/>
              <a:t>Any written responses received from the parties will be included in the Investigative Report. </a:t>
            </a:r>
          </a:p>
          <a:p>
            <a:pPr marL="457200" indent="-457200">
              <a:buFont typeface="Arial" panose="020B0604020202020204" pitchFamily="34" charset="0"/>
              <a:buChar char="•"/>
            </a:pPr>
            <a:r>
              <a:rPr lang="en-US" dirty="0"/>
              <a:t>A party’s failure to respond will be taken as their confirmation that the evidence provided is accurate and complete for purposes of the Grievance Process.</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FE10954-80C7-57B2-5303-B000E220934F}"/>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2/3</a:t>
            </a:r>
          </a:p>
        </p:txBody>
      </p:sp>
      <p:grpSp>
        <p:nvGrpSpPr>
          <p:cNvPr id="7" name="Group 6">
            <a:extLst>
              <a:ext uri="{FF2B5EF4-FFF2-40B4-BE49-F238E27FC236}">
                <a16:creationId xmlns:a16="http://schemas.microsoft.com/office/drawing/2014/main" id="{0FBE45BC-B3F5-FB84-BB15-71D57FE8B5BE}"/>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61BCEC9F-6558-5712-F1C9-B7F8F09F56FB}"/>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27F5199-70C9-7D7A-0312-7FA382B2B325}"/>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2917299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5981A-9645-9940-276F-93B1201492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2FA881-4C4B-5A0C-2AB8-6C18DBF98CFA}"/>
              </a:ext>
            </a:extLst>
          </p:cNvPr>
          <p:cNvSpPr>
            <a:spLocks noGrp="1"/>
          </p:cNvSpPr>
          <p:nvPr>
            <p:ph type="title"/>
          </p:nvPr>
        </p:nvSpPr>
        <p:spPr/>
        <p:txBody>
          <a:bodyPr>
            <a:normAutofit/>
          </a:bodyPr>
          <a:lstStyle/>
          <a:p>
            <a:r>
              <a:rPr lang="en-US" b="1" cap="none" dirty="0"/>
              <a:t>Investigations</a:t>
            </a:r>
          </a:p>
        </p:txBody>
      </p:sp>
      <p:sp>
        <p:nvSpPr>
          <p:cNvPr id="3" name="Content Placeholder 2">
            <a:extLst>
              <a:ext uri="{FF2B5EF4-FFF2-40B4-BE49-F238E27FC236}">
                <a16:creationId xmlns:a16="http://schemas.microsoft.com/office/drawing/2014/main" id="{D2E6E6F4-95BF-1E26-8493-1D85CE03CCAB}"/>
              </a:ext>
            </a:extLst>
          </p:cNvPr>
          <p:cNvSpPr>
            <a:spLocks noGrp="1"/>
          </p:cNvSpPr>
          <p:nvPr>
            <p:ph idx="1"/>
          </p:nvPr>
        </p:nvSpPr>
        <p:spPr/>
        <p:txBody>
          <a:bodyPr>
            <a:noAutofit/>
          </a:bodyPr>
          <a:lstStyle/>
          <a:p>
            <a:pPr marL="457200" indent="-457200">
              <a:buFont typeface="Arial" panose="020B0604020202020204" pitchFamily="34" charset="0"/>
              <a:buChar char="•"/>
            </a:pPr>
            <a:r>
              <a:rPr lang="en-US" sz="2200" dirty="0">
                <a:cs typeface="Times New Roman" panose="02020603050405020304" pitchFamily="18" charset="0"/>
              </a:rPr>
              <a:t>The Investigator will then prepare the Investigative Report that organizes and fairly summarizes the relevant evidence and synthesizes areas of dispute and agreement between the parties. </a:t>
            </a:r>
          </a:p>
          <a:p>
            <a:pPr marL="457200" indent="-457200">
              <a:buFont typeface="Arial" panose="020B0604020202020204" pitchFamily="34" charset="0"/>
              <a:buChar char="•"/>
            </a:pPr>
            <a:r>
              <a:rPr lang="en-US" sz="2200" dirty="0">
                <a:cs typeface="Times New Roman" panose="02020603050405020304" pitchFamily="18" charset="0"/>
              </a:rPr>
              <a:t>The Investigator will provide the Investigative Report and any additional evidence not previously provided to the parties to the parties electronically at least ten (10) calendar days prior to the Hearing. If the Investigator is a person other than the Title IX Coordinator, the Investigator must also provide the Investigative Report and evidence to the Title IX Coordinator. The parties shall have ten (10) calendar days to provide a written response to the Investigative Report to the Investigator.</a:t>
            </a:r>
          </a:p>
        </p:txBody>
      </p:sp>
      <p:sp>
        <p:nvSpPr>
          <p:cNvPr id="6" name="TextBox 5">
            <a:extLst>
              <a:ext uri="{FF2B5EF4-FFF2-40B4-BE49-F238E27FC236}">
                <a16:creationId xmlns:a16="http://schemas.microsoft.com/office/drawing/2014/main" id="{484D6F55-BA96-0385-E7EA-86E8F9D253DE}"/>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3/3</a:t>
            </a:r>
          </a:p>
        </p:txBody>
      </p:sp>
      <p:grpSp>
        <p:nvGrpSpPr>
          <p:cNvPr id="7" name="Group 6">
            <a:extLst>
              <a:ext uri="{FF2B5EF4-FFF2-40B4-BE49-F238E27FC236}">
                <a16:creationId xmlns:a16="http://schemas.microsoft.com/office/drawing/2014/main" id="{86591228-1660-1EAC-4872-2CA222D96671}"/>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A2836821-7D3E-BF25-111E-B1AC5452BF21}"/>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3BA79E-5AA4-26C5-4F5A-7BCB2174AB09}"/>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257019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ABB9D-63E7-F58B-D387-E6B8EEFF1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BE32C-EFA1-0885-E1D0-B020C5F694D3}"/>
              </a:ext>
            </a:extLst>
          </p:cNvPr>
          <p:cNvSpPr>
            <a:spLocks noGrp="1"/>
          </p:cNvSpPr>
          <p:nvPr>
            <p:ph type="title"/>
          </p:nvPr>
        </p:nvSpPr>
        <p:spPr/>
        <p:txBody>
          <a:bodyPr>
            <a:normAutofit/>
          </a:bodyPr>
          <a:lstStyle/>
          <a:p>
            <a:r>
              <a:rPr lang="en-US" b="1" cap="none" dirty="0"/>
              <a:t>Pre-Hearing Process</a:t>
            </a:r>
          </a:p>
        </p:txBody>
      </p:sp>
      <p:sp>
        <p:nvSpPr>
          <p:cNvPr id="3" name="Content Placeholder 2">
            <a:extLst>
              <a:ext uri="{FF2B5EF4-FFF2-40B4-BE49-F238E27FC236}">
                <a16:creationId xmlns:a16="http://schemas.microsoft.com/office/drawing/2014/main" id="{3BF61A69-9591-A67E-C756-96EF311A0C24}"/>
              </a:ext>
            </a:extLst>
          </p:cNvPr>
          <p:cNvSpPr>
            <a:spLocks noGrp="1"/>
          </p:cNvSpPr>
          <p:nvPr>
            <p:ph idx="1"/>
          </p:nvPr>
        </p:nvSpPr>
        <p:spPr>
          <a:xfrm>
            <a:off x="960120" y="2587751"/>
            <a:ext cx="10268712" cy="5348771"/>
          </a:xfrm>
        </p:spPr>
        <p:txBody>
          <a:bodyPr>
            <a:normAutofit/>
          </a:bodyPr>
          <a:lstStyle/>
          <a:p>
            <a:r>
              <a:rPr lang="en-US" sz="2000" dirty="0">
                <a:cs typeface="Times New Roman" panose="02020603050405020304" pitchFamily="18" charset="0"/>
              </a:rPr>
              <a:t>After the completion of the Investigation Report, the Title IX Coordinator shall designate a hearing chairperson. The College has the discretion, but is not required, to designate two (2) additional hearing panelists to conduct the hearing with the hearing chairperson. </a:t>
            </a:r>
          </a:p>
          <a:p>
            <a:pPr>
              <a:spcBef>
                <a:spcPts val="0"/>
              </a:spcBef>
            </a:pPr>
            <a:r>
              <a:rPr lang="en-US" sz="2000" dirty="0">
                <a:cs typeface="Times New Roman" panose="02020603050405020304" pitchFamily="18" charset="0"/>
              </a:rPr>
              <a:t>Once a designation is made, the Title IX Coordinator will: </a:t>
            </a:r>
          </a:p>
          <a:p>
            <a:pPr marL="342900" indent="-342900">
              <a:spcBef>
                <a:spcPts val="0"/>
              </a:spcBef>
              <a:buFont typeface="Arial" panose="020B0604020202020204" pitchFamily="34" charset="0"/>
              <a:buChar char="•"/>
            </a:pPr>
            <a:r>
              <a:rPr lang="en-US" sz="2000" dirty="0">
                <a:cs typeface="Times New Roman" panose="02020603050405020304" pitchFamily="18" charset="0"/>
              </a:rPr>
              <a:t>Provide written notice to the parties of the designated hearing chairperson and additional panelists when applicable. </a:t>
            </a:r>
          </a:p>
          <a:p>
            <a:pPr marL="342900" indent="-342900">
              <a:spcBef>
                <a:spcPts val="0"/>
              </a:spcBef>
              <a:buFont typeface="Arial" panose="020B0604020202020204" pitchFamily="34" charset="0"/>
              <a:buChar char="•"/>
            </a:pPr>
            <a:r>
              <a:rPr lang="en-US" sz="2000" dirty="0">
                <a:cs typeface="Times New Roman" panose="02020603050405020304" pitchFamily="18" charset="0"/>
              </a:rPr>
              <a:t>Provide the Investigative Report and evidence electronically to the hearing chairperson. </a:t>
            </a:r>
          </a:p>
          <a:p>
            <a:pPr marL="342900" indent="-342900">
              <a:spcBef>
                <a:spcPts val="0"/>
              </a:spcBef>
              <a:buFont typeface="Arial" panose="020B0604020202020204" pitchFamily="34" charset="0"/>
              <a:buChar char="•"/>
            </a:pPr>
            <a:r>
              <a:rPr lang="en-US" sz="2000" dirty="0">
                <a:cs typeface="Times New Roman" panose="02020603050405020304" pitchFamily="18" charset="0"/>
              </a:rPr>
              <a:t> Schedule a tentative hearing date, time, and location for the hearing</a:t>
            </a:r>
          </a:p>
        </p:txBody>
      </p:sp>
      <p:sp>
        <p:nvSpPr>
          <p:cNvPr id="6" name="TextBox 5">
            <a:extLst>
              <a:ext uri="{FF2B5EF4-FFF2-40B4-BE49-F238E27FC236}">
                <a16:creationId xmlns:a16="http://schemas.microsoft.com/office/drawing/2014/main" id="{1E9E408D-8057-06AB-10CA-B92D322F7CBF}"/>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1/4</a:t>
            </a:r>
          </a:p>
        </p:txBody>
      </p:sp>
      <p:grpSp>
        <p:nvGrpSpPr>
          <p:cNvPr id="7" name="Group 6">
            <a:extLst>
              <a:ext uri="{FF2B5EF4-FFF2-40B4-BE49-F238E27FC236}">
                <a16:creationId xmlns:a16="http://schemas.microsoft.com/office/drawing/2014/main" id="{4BFEA1FC-3770-3ED3-7EFF-C8936DA40A92}"/>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6E6ED60C-69AE-C64C-30E0-C1F34F0E36BD}"/>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3C0F70C-7C8D-1878-F879-4505D91C6E52}"/>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3965530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19579-CD08-957F-1F1F-AE510D4C8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470F3-875B-4484-A694-2CBD2634AB44}"/>
              </a:ext>
            </a:extLst>
          </p:cNvPr>
          <p:cNvSpPr>
            <a:spLocks noGrp="1"/>
          </p:cNvSpPr>
          <p:nvPr>
            <p:ph type="title"/>
          </p:nvPr>
        </p:nvSpPr>
        <p:spPr/>
        <p:txBody>
          <a:bodyPr>
            <a:normAutofit/>
          </a:bodyPr>
          <a:lstStyle/>
          <a:p>
            <a:r>
              <a:rPr lang="en-US" b="1" cap="none" dirty="0"/>
              <a:t>Pre-Hearing Process</a:t>
            </a:r>
            <a:endParaRPr lang="en-US" b="1" dirty="0"/>
          </a:p>
        </p:txBody>
      </p:sp>
      <p:sp>
        <p:nvSpPr>
          <p:cNvPr id="3" name="Content Placeholder 2">
            <a:extLst>
              <a:ext uri="{FF2B5EF4-FFF2-40B4-BE49-F238E27FC236}">
                <a16:creationId xmlns:a16="http://schemas.microsoft.com/office/drawing/2014/main" id="{D9C23590-65A4-4F71-F108-8FC57DAB4CA1}"/>
              </a:ext>
            </a:extLst>
          </p:cNvPr>
          <p:cNvSpPr>
            <a:spLocks noGrp="1"/>
          </p:cNvSpPr>
          <p:nvPr>
            <p:ph idx="1"/>
          </p:nvPr>
        </p:nvSpPr>
        <p:spPr>
          <a:xfrm>
            <a:off x="960120" y="2587751"/>
            <a:ext cx="10268712" cy="5348771"/>
          </a:xfrm>
        </p:spPr>
        <p:txBody>
          <a:bodyPr>
            <a:normAutofit/>
          </a:bodyPr>
          <a:lstStyle/>
          <a:p>
            <a:r>
              <a:rPr lang="en-US" sz="2000" dirty="0">
                <a:cs typeface="Times New Roman" panose="02020603050405020304" pitchFamily="18" charset="0"/>
              </a:rPr>
              <a:t>If a party has a concern regarding bias or conflict of interest with respect to the hearing chairperson or a panelist, the party must inform the Title IX Coordinator in writing of the basis for the concern. </a:t>
            </a:r>
          </a:p>
          <a:p>
            <a:pPr marL="342900" indent="-342900">
              <a:buFont typeface="Arial" panose="020B0604020202020204" pitchFamily="34" charset="0"/>
              <a:buChar char="•"/>
            </a:pPr>
            <a:r>
              <a:rPr lang="en-US" sz="2000" dirty="0">
                <a:cs typeface="Times New Roman" panose="02020603050405020304" pitchFamily="18" charset="0"/>
              </a:rPr>
              <a:t>The Title IX Coordinator will provide notice of the concern raised to the other party. </a:t>
            </a:r>
          </a:p>
          <a:p>
            <a:pPr marL="342900" indent="-342900">
              <a:buFont typeface="Arial" panose="020B0604020202020204" pitchFamily="34" charset="0"/>
              <a:buChar char="•"/>
            </a:pPr>
            <a:r>
              <a:rPr lang="en-US" sz="2000" dirty="0">
                <a:cs typeface="Times New Roman" panose="02020603050405020304" pitchFamily="18" charset="0"/>
              </a:rPr>
              <a:t>The Title IX Coordinator is responsible for determining whether a bias or conflict of interest exists. </a:t>
            </a:r>
          </a:p>
          <a:p>
            <a:pPr marL="342900" indent="-342900">
              <a:buFont typeface="Arial" panose="020B0604020202020204" pitchFamily="34" charset="0"/>
              <a:buChar char="•"/>
            </a:pPr>
            <a:r>
              <a:rPr lang="en-US" sz="2000" dirty="0">
                <a:cs typeface="Times New Roman" panose="02020603050405020304" pitchFamily="18" charset="0"/>
              </a:rPr>
              <a:t>The Title IX Coordinator will inform both parties in writing of their decision regarding whether the hearing chairperson or panelist will be retained or removed and if applicable the individual appointed to replace them.</a:t>
            </a:r>
          </a:p>
        </p:txBody>
      </p:sp>
      <p:sp>
        <p:nvSpPr>
          <p:cNvPr id="6" name="TextBox 5">
            <a:extLst>
              <a:ext uri="{FF2B5EF4-FFF2-40B4-BE49-F238E27FC236}">
                <a16:creationId xmlns:a16="http://schemas.microsoft.com/office/drawing/2014/main" id="{F30A249D-80A4-848D-13B5-7767191BC78C}"/>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2/4</a:t>
            </a:r>
          </a:p>
        </p:txBody>
      </p:sp>
      <p:grpSp>
        <p:nvGrpSpPr>
          <p:cNvPr id="7" name="Group 6">
            <a:extLst>
              <a:ext uri="{FF2B5EF4-FFF2-40B4-BE49-F238E27FC236}">
                <a16:creationId xmlns:a16="http://schemas.microsoft.com/office/drawing/2014/main" id="{0081222A-146E-DFB8-86EA-4938D63F8E4F}"/>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DFBB90F8-D7D1-4031-247E-144710B818B0}"/>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A4272C-0657-0853-087F-44B496F70DFD}"/>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107230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89ACE-3E17-AA4A-C089-E88654A14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605BA2-A730-A69D-33A8-B03C75AC59FB}"/>
              </a:ext>
            </a:extLst>
          </p:cNvPr>
          <p:cNvSpPr>
            <a:spLocks noGrp="1"/>
          </p:cNvSpPr>
          <p:nvPr>
            <p:ph type="title"/>
          </p:nvPr>
        </p:nvSpPr>
        <p:spPr/>
        <p:txBody>
          <a:bodyPr/>
          <a:lstStyle/>
          <a:p>
            <a:r>
              <a:rPr lang="en-US" b="1" cap="none" dirty="0"/>
              <a:t>Scope</a:t>
            </a:r>
          </a:p>
        </p:txBody>
      </p:sp>
      <p:sp>
        <p:nvSpPr>
          <p:cNvPr id="4" name="TextBox 3">
            <a:extLst>
              <a:ext uri="{FF2B5EF4-FFF2-40B4-BE49-F238E27FC236}">
                <a16:creationId xmlns:a16="http://schemas.microsoft.com/office/drawing/2014/main" id="{8155A663-E4DB-638C-EE52-C3777DF863DB}"/>
              </a:ext>
            </a:extLst>
          </p:cNvPr>
          <p:cNvSpPr txBox="1"/>
          <p:nvPr/>
        </p:nvSpPr>
        <p:spPr>
          <a:xfrm>
            <a:off x="265421" y="2658181"/>
            <a:ext cx="11250304" cy="3611951"/>
          </a:xfrm>
          <a:prstGeom prst="rect">
            <a:avLst/>
          </a:prstGeom>
          <a:noFill/>
        </p:spPr>
        <p:txBody>
          <a:bodyPr wrap="square">
            <a:spAutoFit/>
          </a:bodyPr>
          <a:lstStyle/>
          <a:p>
            <a:pPr lvl="1">
              <a:lnSpc>
                <a:spcPct val="120000"/>
              </a:lnSpc>
              <a:spcBef>
                <a:spcPts val="0"/>
              </a:spcBef>
              <a:spcAft>
                <a:spcPts val="0"/>
              </a:spcAft>
            </a:pPr>
            <a:r>
              <a:rPr lang="en-US" sz="1600" dirty="0"/>
              <a:t>This policy applies to all students located within the United States, including traditional students, online or distance education students, students participating in dual enrollment programs, and student employees, regardless of whether the other party involved is a fellow student, an employee, or a third party. Policy 5011 applies to employees alleged to have committed sexual harassment. </a:t>
            </a:r>
          </a:p>
          <a:p>
            <a:pPr lvl="1">
              <a:lnSpc>
                <a:spcPct val="120000"/>
              </a:lnSpc>
              <a:spcBef>
                <a:spcPts val="0"/>
              </a:spcBef>
              <a:spcAft>
                <a:spcPts val="0"/>
              </a:spcAft>
            </a:pPr>
            <a:endParaRPr lang="en-US" sz="1600" dirty="0"/>
          </a:p>
          <a:p>
            <a:pPr lvl="1">
              <a:lnSpc>
                <a:spcPct val="120000"/>
              </a:lnSpc>
              <a:spcBef>
                <a:spcPts val="0"/>
              </a:spcBef>
              <a:spcAft>
                <a:spcPts val="0"/>
              </a:spcAft>
            </a:pPr>
            <a:r>
              <a:rPr lang="en-US" sz="1600" dirty="0"/>
              <a:t>This policy applies to students and conduct occurring within the Colleges’ education programs and activities, which include: </a:t>
            </a:r>
          </a:p>
          <a:p>
            <a:pPr marL="742950" lvl="1" indent="-285750">
              <a:lnSpc>
                <a:spcPct val="120000"/>
              </a:lnSpc>
              <a:spcBef>
                <a:spcPts val="0"/>
              </a:spcBef>
              <a:spcAft>
                <a:spcPts val="0"/>
              </a:spcAft>
              <a:buFont typeface="Arial" panose="020B0604020202020204" pitchFamily="34" charset="0"/>
              <a:buChar char="•"/>
            </a:pPr>
            <a:r>
              <a:rPr lang="en-US" sz="1600" dirty="0"/>
              <a:t>The physical campus of the College; </a:t>
            </a:r>
          </a:p>
          <a:p>
            <a:pPr marL="742950" lvl="1" indent="-285750">
              <a:lnSpc>
                <a:spcPct val="120000"/>
              </a:lnSpc>
              <a:spcBef>
                <a:spcPts val="0"/>
              </a:spcBef>
              <a:spcAft>
                <a:spcPts val="0"/>
              </a:spcAft>
              <a:buFont typeface="Arial" panose="020B0604020202020204" pitchFamily="34" charset="0"/>
              <a:buChar char="•"/>
            </a:pPr>
            <a:r>
              <a:rPr lang="en-US" sz="1600" dirty="0"/>
              <a:t>Areas owned or controlled by the College; </a:t>
            </a:r>
          </a:p>
          <a:p>
            <a:pPr marL="742950" lvl="1" indent="-285750">
              <a:lnSpc>
                <a:spcPct val="120000"/>
              </a:lnSpc>
              <a:spcBef>
                <a:spcPts val="0"/>
              </a:spcBef>
              <a:spcAft>
                <a:spcPts val="0"/>
              </a:spcAft>
              <a:buFont typeface="Arial" panose="020B0604020202020204" pitchFamily="34" charset="0"/>
              <a:buChar char="•"/>
            </a:pPr>
            <a:r>
              <a:rPr lang="en-US" sz="1600" dirty="0"/>
              <a:t>Locations, events, or circumstances in which the College exercises substantial control over both the Respondent and the context in which the sexual harassment occurs; and </a:t>
            </a:r>
          </a:p>
          <a:p>
            <a:pPr marL="742950" lvl="1" indent="-285750">
              <a:lnSpc>
                <a:spcPct val="120000"/>
              </a:lnSpc>
              <a:spcBef>
                <a:spcPts val="0"/>
              </a:spcBef>
              <a:spcAft>
                <a:spcPts val="0"/>
              </a:spcAft>
              <a:buFont typeface="Arial" panose="020B0604020202020204" pitchFamily="34" charset="0"/>
              <a:buChar char="•"/>
            </a:pPr>
            <a:r>
              <a:rPr lang="en-US" sz="1600" dirty="0"/>
              <a:t>Any building owned or controlled by a student organization officially recognized by the College.</a:t>
            </a:r>
            <a:endParaRPr lang="en-US" sz="1600" dirty="0">
              <a:cs typeface="Times New Roman" panose="02020603050405020304" pitchFamily="18" charset="0"/>
            </a:endParaRPr>
          </a:p>
        </p:txBody>
      </p:sp>
    </p:spTree>
    <p:extLst>
      <p:ext uri="{BB962C8B-B14F-4D97-AF65-F5344CB8AC3E}">
        <p14:creationId xmlns:p14="http://schemas.microsoft.com/office/powerpoint/2010/main" val="2727525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40CB7-F34E-E5D2-0D4B-F2B7EE42F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35D14-A390-D551-F7D8-0D305EC5C317}"/>
              </a:ext>
            </a:extLst>
          </p:cNvPr>
          <p:cNvSpPr>
            <a:spLocks noGrp="1"/>
          </p:cNvSpPr>
          <p:nvPr>
            <p:ph type="title"/>
          </p:nvPr>
        </p:nvSpPr>
        <p:spPr/>
        <p:txBody>
          <a:bodyPr>
            <a:normAutofit/>
          </a:bodyPr>
          <a:lstStyle/>
          <a:p>
            <a:r>
              <a:rPr lang="en-US" b="1" cap="none" dirty="0"/>
              <a:t>Pre-Hearing Process</a:t>
            </a:r>
            <a:endParaRPr lang="en-US" b="1" dirty="0"/>
          </a:p>
        </p:txBody>
      </p:sp>
      <p:sp>
        <p:nvSpPr>
          <p:cNvPr id="5" name="TextBox 4">
            <a:extLst>
              <a:ext uri="{FF2B5EF4-FFF2-40B4-BE49-F238E27FC236}">
                <a16:creationId xmlns:a16="http://schemas.microsoft.com/office/drawing/2014/main" id="{6A8125CA-C5FC-3431-CB23-5A285B457D01}"/>
              </a:ext>
            </a:extLst>
          </p:cNvPr>
          <p:cNvSpPr txBox="1"/>
          <p:nvPr/>
        </p:nvSpPr>
        <p:spPr>
          <a:xfrm>
            <a:off x="960119" y="2703016"/>
            <a:ext cx="10268711" cy="3785652"/>
          </a:xfrm>
          <a:prstGeom prst="rect">
            <a:avLst/>
          </a:prstGeom>
          <a:noFill/>
        </p:spPr>
        <p:txBody>
          <a:bodyPr wrap="square">
            <a:spAutoFit/>
          </a:bodyPr>
          <a:lstStyle/>
          <a:p>
            <a:r>
              <a:rPr lang="en-US" sz="2000" dirty="0">
                <a:cs typeface="Times New Roman" panose="02020603050405020304" pitchFamily="18" charset="0"/>
              </a:rPr>
              <a:t>The Title IX Coordinator will assist the hearing chairperson in scheduling a pre-hearing meeting with the parties and Advisors for purposes of determining a date, time, and location of the hearing, identifying witnesses, reviewing the conduct of the hearing, and the relevancy of evidence. </a:t>
            </a:r>
            <a:br>
              <a:rPr lang="en-US" sz="2000" dirty="0">
                <a:cs typeface="Times New Roman" panose="02020603050405020304" pitchFamily="18" charset="0"/>
              </a:rPr>
            </a:br>
            <a:endParaRPr lang="en-US" sz="2000" dirty="0">
              <a:cs typeface="Times New Roman" panose="02020603050405020304" pitchFamily="18" charset="0"/>
            </a:endParaRPr>
          </a:p>
          <a:p>
            <a:pPr marL="342900" indent="-342900">
              <a:buFont typeface="Arial" panose="020B0604020202020204" pitchFamily="34" charset="0"/>
              <a:buChar char="•"/>
            </a:pPr>
            <a:r>
              <a:rPr lang="en-US" sz="2000" dirty="0">
                <a:cs typeface="Times New Roman" panose="02020603050405020304" pitchFamily="18" charset="0"/>
              </a:rPr>
              <a:t>The pre-hearing meeting may take place remotely via electronic means or in-person. </a:t>
            </a:r>
          </a:p>
          <a:p>
            <a:pPr marL="342900" indent="-342900">
              <a:buFont typeface="Arial" panose="020B0604020202020204" pitchFamily="34" charset="0"/>
              <a:buChar char="•"/>
            </a:pPr>
            <a:r>
              <a:rPr lang="en-US" sz="2000" dirty="0">
                <a:cs typeface="Times New Roman" panose="02020603050405020304" pitchFamily="18" charset="0"/>
              </a:rPr>
              <a:t>The hearing chairperson, in consultation with the Title IX Coordinator, may choose to conduct separate pre-hearing meetings with the parties if warranted by the circumstances or requested by one or both of the parties. </a:t>
            </a:r>
          </a:p>
          <a:p>
            <a:pPr marL="342900" indent="-342900">
              <a:buFont typeface="Arial" panose="020B0604020202020204" pitchFamily="34" charset="0"/>
              <a:buChar char="•"/>
            </a:pPr>
            <a:r>
              <a:rPr lang="en-US" sz="2000" dirty="0">
                <a:cs typeface="Times New Roman" panose="02020603050405020304" pitchFamily="18" charset="0"/>
              </a:rPr>
              <a:t>If the parties wish to call specific witnesses, beyond those the hearing chairperson intends to call, the parties must provide the hearing chairperson with the names and contact information of the witnesses.</a:t>
            </a:r>
          </a:p>
        </p:txBody>
      </p:sp>
      <p:sp>
        <p:nvSpPr>
          <p:cNvPr id="3" name="TextBox 2">
            <a:extLst>
              <a:ext uri="{FF2B5EF4-FFF2-40B4-BE49-F238E27FC236}">
                <a16:creationId xmlns:a16="http://schemas.microsoft.com/office/drawing/2014/main" id="{06208D05-6AA9-5E9E-1A1D-8D5D21CED5B3}"/>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3/4</a:t>
            </a:r>
          </a:p>
        </p:txBody>
      </p:sp>
      <p:grpSp>
        <p:nvGrpSpPr>
          <p:cNvPr id="4" name="Group 3">
            <a:extLst>
              <a:ext uri="{FF2B5EF4-FFF2-40B4-BE49-F238E27FC236}">
                <a16:creationId xmlns:a16="http://schemas.microsoft.com/office/drawing/2014/main" id="{C07006F8-9342-51FD-737B-56A14B8EFEEF}"/>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7ABE93D6-B8B1-0B16-E9CA-4FE232EBE36A}"/>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024A9FE-0094-A0ED-C4E3-B91E5EBB89C0}"/>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2057499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86900-902E-8BDA-BF8F-2DEC9059D1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A2376-4196-DF92-9AE6-3B3E9D33E042}"/>
              </a:ext>
            </a:extLst>
          </p:cNvPr>
          <p:cNvSpPr>
            <a:spLocks noGrp="1"/>
          </p:cNvSpPr>
          <p:nvPr>
            <p:ph type="title"/>
          </p:nvPr>
        </p:nvSpPr>
        <p:spPr/>
        <p:txBody>
          <a:bodyPr>
            <a:normAutofit/>
          </a:bodyPr>
          <a:lstStyle/>
          <a:p>
            <a:r>
              <a:rPr lang="en-US" b="1" cap="none" dirty="0"/>
              <a:t>Pre-Hearing Process</a:t>
            </a:r>
            <a:endParaRPr lang="en-US" b="1" dirty="0"/>
          </a:p>
        </p:txBody>
      </p:sp>
      <p:sp>
        <p:nvSpPr>
          <p:cNvPr id="5" name="TextBox 4">
            <a:extLst>
              <a:ext uri="{FF2B5EF4-FFF2-40B4-BE49-F238E27FC236}">
                <a16:creationId xmlns:a16="http://schemas.microsoft.com/office/drawing/2014/main" id="{CFE4311F-08F7-530D-3913-CE0400664189}"/>
              </a:ext>
            </a:extLst>
          </p:cNvPr>
          <p:cNvSpPr txBox="1"/>
          <p:nvPr/>
        </p:nvSpPr>
        <p:spPr>
          <a:xfrm>
            <a:off x="960119" y="2790092"/>
            <a:ext cx="10268711" cy="2769989"/>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200" dirty="0">
                <a:cs typeface="Times New Roman" panose="02020603050405020304" pitchFamily="18" charset="0"/>
              </a:rPr>
              <a:t>The hearing chairperson, with the assistance of the Title IX Coordinator, is responsible for providing notices and summoning witnesses for the hearing. </a:t>
            </a:r>
          </a:p>
          <a:p>
            <a:pPr marL="342900" indent="-342900">
              <a:spcAft>
                <a:spcPts val="1200"/>
              </a:spcAft>
              <a:buFont typeface="Arial" panose="020B0604020202020204" pitchFamily="34" charset="0"/>
              <a:buChar char="•"/>
            </a:pPr>
            <a:r>
              <a:rPr lang="en-US" sz="2200" dirty="0">
                <a:cs typeface="Times New Roman" panose="02020603050405020304" pitchFamily="18" charset="0"/>
              </a:rPr>
              <a:t>If the College has elected to use a hearing panel, the hearing chairperson, with the assistance of the Title IX Coordinator, will provide the Investigatory Report, evidence, witness lists, and hearing information to the hearing panelists. </a:t>
            </a:r>
          </a:p>
          <a:p>
            <a:pPr marL="342900" indent="-342900">
              <a:spcAft>
                <a:spcPts val="1200"/>
              </a:spcAft>
              <a:buFont typeface="Arial" panose="020B0604020202020204" pitchFamily="34" charset="0"/>
              <a:buChar char="•"/>
            </a:pPr>
            <a:r>
              <a:rPr lang="en-US" sz="2200" dirty="0">
                <a:cs typeface="Times New Roman" panose="02020603050405020304" pitchFamily="18" charset="0"/>
              </a:rPr>
              <a:t>The hearing panelists may also request the attendance of witnesses at the hearing.</a:t>
            </a:r>
          </a:p>
        </p:txBody>
      </p:sp>
      <p:sp>
        <p:nvSpPr>
          <p:cNvPr id="7" name="TextBox 6">
            <a:extLst>
              <a:ext uri="{FF2B5EF4-FFF2-40B4-BE49-F238E27FC236}">
                <a16:creationId xmlns:a16="http://schemas.microsoft.com/office/drawing/2014/main" id="{3AF0F609-9D5B-F8FA-DBC5-BFC321F387B0}"/>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4/4</a:t>
            </a:r>
          </a:p>
        </p:txBody>
      </p:sp>
      <p:grpSp>
        <p:nvGrpSpPr>
          <p:cNvPr id="6" name="Group 5">
            <a:extLst>
              <a:ext uri="{FF2B5EF4-FFF2-40B4-BE49-F238E27FC236}">
                <a16:creationId xmlns:a16="http://schemas.microsoft.com/office/drawing/2014/main" id="{78CB7685-F9FD-BC40-941B-2E94C9B4AEC8}"/>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B2DB04AF-5E55-D816-E285-B842FA0884F9}"/>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5E34F9A-6B23-9995-85D4-F63F135E81D4}"/>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1171299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65910-2232-B97B-9C18-7E0AE8285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3AF959-567C-D7A9-031E-4A16D8196E80}"/>
              </a:ext>
            </a:extLst>
          </p:cNvPr>
          <p:cNvSpPr>
            <a:spLocks noGrp="1"/>
          </p:cNvSpPr>
          <p:nvPr>
            <p:ph type="title"/>
          </p:nvPr>
        </p:nvSpPr>
        <p:spPr/>
        <p:txBody>
          <a:bodyPr>
            <a:normAutofit/>
          </a:bodyPr>
          <a:lstStyle/>
          <a:p>
            <a:r>
              <a:rPr lang="en-US" b="1" cap="none" dirty="0"/>
              <a:t>Hearing Process</a:t>
            </a:r>
          </a:p>
        </p:txBody>
      </p:sp>
      <p:sp>
        <p:nvSpPr>
          <p:cNvPr id="5" name="TextBox 4">
            <a:extLst>
              <a:ext uri="{FF2B5EF4-FFF2-40B4-BE49-F238E27FC236}">
                <a16:creationId xmlns:a16="http://schemas.microsoft.com/office/drawing/2014/main" id="{FD7F7974-0955-0D1A-5E28-0A066924DE2B}"/>
              </a:ext>
            </a:extLst>
          </p:cNvPr>
          <p:cNvSpPr txBox="1"/>
          <p:nvPr/>
        </p:nvSpPr>
        <p:spPr>
          <a:xfrm>
            <a:off x="960120" y="2617514"/>
            <a:ext cx="10268711" cy="3170099"/>
          </a:xfrm>
          <a:prstGeom prst="rect">
            <a:avLst/>
          </a:prstGeom>
          <a:noFill/>
        </p:spPr>
        <p:txBody>
          <a:bodyPr wrap="square">
            <a:spAutoFit/>
          </a:bodyPr>
          <a:lstStyle/>
          <a:p>
            <a:pPr>
              <a:spcAft>
                <a:spcPts val="1200"/>
              </a:spcAft>
            </a:pPr>
            <a:r>
              <a:rPr lang="en-US" sz="2000" dirty="0">
                <a:cs typeface="Times New Roman" panose="02020603050405020304" pitchFamily="18" charset="0"/>
              </a:rPr>
              <a:t>The College will conduct a live hearing as soon as practicable after the pre-hearing meeting. </a:t>
            </a:r>
          </a:p>
          <a:p>
            <a:pPr marL="342900" indent="-342900">
              <a:spcAft>
                <a:spcPts val="1200"/>
              </a:spcAft>
              <a:buFont typeface="Arial" panose="020B0604020202020204" pitchFamily="34" charset="0"/>
              <a:buChar char="•"/>
            </a:pPr>
            <a:r>
              <a:rPr lang="en-US" sz="2000" dirty="0">
                <a:cs typeface="Times New Roman" panose="02020603050405020304" pitchFamily="18" charset="0"/>
              </a:rPr>
              <a:t>The College shall create an audio, audio-visual recording, or transcript of any Hearing and make it available to the parties for inspection and review. </a:t>
            </a:r>
          </a:p>
          <a:p>
            <a:pPr marL="342900" indent="-342900">
              <a:spcAft>
                <a:spcPts val="1200"/>
              </a:spcAft>
              <a:buFont typeface="Arial" panose="020B0604020202020204" pitchFamily="34" charset="0"/>
              <a:buChar char="•"/>
            </a:pPr>
            <a:r>
              <a:rPr lang="en-US" sz="2000" dirty="0">
                <a:cs typeface="Times New Roman" panose="02020603050405020304" pitchFamily="18" charset="0"/>
              </a:rPr>
              <a:t>The hearing chairperson is responsible for directing the conduct of the hearing. </a:t>
            </a:r>
          </a:p>
          <a:p>
            <a:pPr marL="342900" indent="-342900">
              <a:spcAft>
                <a:spcPts val="1200"/>
              </a:spcAft>
              <a:buFont typeface="Arial" panose="020B0604020202020204" pitchFamily="34" charset="0"/>
              <a:buChar char="•"/>
            </a:pPr>
            <a:r>
              <a:rPr lang="en-US" sz="2000" dirty="0">
                <a:cs typeface="Times New Roman" panose="02020603050405020304" pitchFamily="18" charset="0"/>
              </a:rPr>
              <a:t>The Title IX Coordinator shall provide logistical assistance with respect to the hearing and be present at the hearing to provide clarification regarding policy and process. </a:t>
            </a:r>
          </a:p>
          <a:p>
            <a:pPr marL="342900" indent="-342900">
              <a:spcAft>
                <a:spcPts val="1200"/>
              </a:spcAft>
              <a:buFont typeface="Arial" panose="020B0604020202020204" pitchFamily="34" charset="0"/>
              <a:buChar char="•"/>
            </a:pPr>
            <a:r>
              <a:rPr lang="en-US" sz="2000" dirty="0">
                <a:cs typeface="Times New Roman" panose="02020603050405020304" pitchFamily="18" charset="0"/>
              </a:rPr>
              <a:t>The Investigator must be present at the hearing to answer questions or clarify information with the Investigatory Report</a:t>
            </a:r>
          </a:p>
        </p:txBody>
      </p:sp>
      <p:sp>
        <p:nvSpPr>
          <p:cNvPr id="6" name="TextBox 5">
            <a:extLst>
              <a:ext uri="{FF2B5EF4-FFF2-40B4-BE49-F238E27FC236}">
                <a16:creationId xmlns:a16="http://schemas.microsoft.com/office/drawing/2014/main" id="{249DC0A2-A0A5-7E2A-F7F6-E8C4C7A96C6E}"/>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1/4</a:t>
            </a:r>
          </a:p>
        </p:txBody>
      </p:sp>
      <p:grpSp>
        <p:nvGrpSpPr>
          <p:cNvPr id="7" name="Group 6">
            <a:extLst>
              <a:ext uri="{FF2B5EF4-FFF2-40B4-BE49-F238E27FC236}">
                <a16:creationId xmlns:a16="http://schemas.microsoft.com/office/drawing/2014/main" id="{29A22F5C-D668-C4B3-1A5C-C64B2F4DB2E3}"/>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6C9D68DA-3BAA-B507-7559-65E89AAF4B57}"/>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64E67F-B366-3040-825C-D5A6E1C31193}"/>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1232069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C5277-8E5D-3252-2AA0-C3C73B869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1E372-E611-8192-416E-D91828676475}"/>
              </a:ext>
            </a:extLst>
          </p:cNvPr>
          <p:cNvSpPr>
            <a:spLocks noGrp="1"/>
          </p:cNvSpPr>
          <p:nvPr>
            <p:ph type="title"/>
          </p:nvPr>
        </p:nvSpPr>
        <p:spPr/>
        <p:txBody>
          <a:bodyPr>
            <a:normAutofit/>
          </a:bodyPr>
          <a:lstStyle/>
          <a:p>
            <a:r>
              <a:rPr lang="en-US" b="1" cap="none" dirty="0"/>
              <a:t>Hearing Process</a:t>
            </a:r>
            <a:endParaRPr lang="en-US" b="1" dirty="0"/>
          </a:p>
        </p:txBody>
      </p:sp>
      <p:sp>
        <p:nvSpPr>
          <p:cNvPr id="5" name="TextBox 4">
            <a:extLst>
              <a:ext uri="{FF2B5EF4-FFF2-40B4-BE49-F238E27FC236}">
                <a16:creationId xmlns:a16="http://schemas.microsoft.com/office/drawing/2014/main" id="{6C7F5C38-C8F2-7AD2-4205-9A827190D187}"/>
              </a:ext>
            </a:extLst>
          </p:cNvPr>
          <p:cNvSpPr txBox="1"/>
          <p:nvPr/>
        </p:nvSpPr>
        <p:spPr>
          <a:xfrm>
            <a:off x="960120" y="2402071"/>
            <a:ext cx="10268711" cy="3631763"/>
          </a:xfrm>
          <a:prstGeom prst="rect">
            <a:avLst/>
          </a:prstGeom>
          <a:noFill/>
        </p:spPr>
        <p:txBody>
          <a:bodyPr wrap="square">
            <a:spAutoFit/>
          </a:bodyPr>
          <a:lstStyle/>
          <a:p>
            <a:pPr>
              <a:spcAft>
                <a:spcPts val="1200"/>
              </a:spcAft>
            </a:pPr>
            <a:r>
              <a:rPr lang="en-US" sz="2000" dirty="0">
                <a:cs typeface="Times New Roman" panose="02020603050405020304" pitchFamily="18" charset="0"/>
              </a:rPr>
              <a:t>Each party’s Advisor will be permitted to present relevant evidence and ask relevant questions of the other party and witnesses. </a:t>
            </a:r>
          </a:p>
          <a:p>
            <a:pPr marL="342900" indent="-342900">
              <a:spcAft>
                <a:spcPts val="1200"/>
              </a:spcAft>
              <a:buFont typeface="Arial" panose="020B0604020202020204" pitchFamily="34" charset="0"/>
              <a:buChar char="•"/>
            </a:pPr>
            <a:r>
              <a:rPr lang="en-US" sz="2000" dirty="0">
                <a:cs typeface="Times New Roman" panose="02020603050405020304" pitchFamily="18" charset="0"/>
              </a:rPr>
              <a:t>The hearing chairperson and any hearing panelists are also entitled to ask questions of witnesses during the hearing. </a:t>
            </a:r>
          </a:p>
          <a:p>
            <a:pPr marL="342900" indent="-342900">
              <a:spcAft>
                <a:spcPts val="1200"/>
              </a:spcAft>
              <a:buFont typeface="Arial" panose="020B0604020202020204" pitchFamily="34" charset="0"/>
              <a:buChar char="•"/>
            </a:pPr>
            <a:r>
              <a:rPr lang="en-US" sz="2000" dirty="0">
                <a:cs typeface="Times New Roman" panose="02020603050405020304" pitchFamily="18" charset="0"/>
              </a:rPr>
              <a:t>The hearing chairperson and any hearing panelists are also entitled to ask questions of witnesses during the hearing. </a:t>
            </a:r>
          </a:p>
          <a:p>
            <a:pPr marL="342900" indent="-342900">
              <a:spcAft>
                <a:spcPts val="1200"/>
              </a:spcAft>
              <a:buFont typeface="Arial" panose="020B0604020202020204" pitchFamily="34" charset="0"/>
              <a:buChar char="•"/>
            </a:pPr>
            <a:r>
              <a:rPr lang="en-US" sz="2000" dirty="0">
                <a:cs typeface="Times New Roman" panose="02020603050405020304" pitchFamily="18" charset="0"/>
              </a:rPr>
              <a:t>After each question asked by an Advisor or hearing panelist, the hearing chair must determine whether the question is relevant and instruct the individual whether they may answer. If a question or evidence is excluded based upon relevance, the hearing chairperson must provide a reason in the written Determination of Responsibility.</a:t>
            </a:r>
          </a:p>
        </p:txBody>
      </p:sp>
      <p:sp>
        <p:nvSpPr>
          <p:cNvPr id="6" name="TextBox 5">
            <a:extLst>
              <a:ext uri="{FF2B5EF4-FFF2-40B4-BE49-F238E27FC236}">
                <a16:creationId xmlns:a16="http://schemas.microsoft.com/office/drawing/2014/main" id="{64AF8254-0394-AB0D-92B3-34C470B23257}"/>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2/4</a:t>
            </a:r>
          </a:p>
        </p:txBody>
      </p:sp>
      <p:grpSp>
        <p:nvGrpSpPr>
          <p:cNvPr id="7" name="Group 6">
            <a:extLst>
              <a:ext uri="{FF2B5EF4-FFF2-40B4-BE49-F238E27FC236}">
                <a16:creationId xmlns:a16="http://schemas.microsoft.com/office/drawing/2014/main" id="{5ACFF464-18D5-C472-4C69-9D1B1ECE2B01}"/>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CE34A0B2-B023-42B9-BC6E-3C40C75DC7AD}"/>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773F11-D0ED-C34C-B268-201DA0DF43B8}"/>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3000824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9F57D-BE2A-5531-8DE0-33B441BBE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69F74-82E6-C866-3763-C41DCEF934C9}"/>
              </a:ext>
            </a:extLst>
          </p:cNvPr>
          <p:cNvSpPr>
            <a:spLocks noGrp="1"/>
          </p:cNvSpPr>
          <p:nvPr>
            <p:ph type="title"/>
          </p:nvPr>
        </p:nvSpPr>
        <p:spPr/>
        <p:txBody>
          <a:bodyPr>
            <a:normAutofit/>
          </a:bodyPr>
          <a:lstStyle/>
          <a:p>
            <a:r>
              <a:rPr lang="en-US" b="1" cap="none" dirty="0"/>
              <a:t>Hearing Process</a:t>
            </a:r>
            <a:endParaRPr lang="en-US" b="1" dirty="0"/>
          </a:p>
        </p:txBody>
      </p:sp>
      <p:sp>
        <p:nvSpPr>
          <p:cNvPr id="5" name="TextBox 4">
            <a:extLst>
              <a:ext uri="{FF2B5EF4-FFF2-40B4-BE49-F238E27FC236}">
                <a16:creationId xmlns:a16="http://schemas.microsoft.com/office/drawing/2014/main" id="{C47DA6F5-2979-B49C-BC82-C825B82FCC97}"/>
              </a:ext>
            </a:extLst>
          </p:cNvPr>
          <p:cNvSpPr txBox="1"/>
          <p:nvPr/>
        </p:nvSpPr>
        <p:spPr>
          <a:xfrm>
            <a:off x="960119" y="2790092"/>
            <a:ext cx="10268711" cy="2246769"/>
          </a:xfrm>
          <a:prstGeom prst="rect">
            <a:avLst/>
          </a:prstGeom>
          <a:noFill/>
        </p:spPr>
        <p:txBody>
          <a:bodyPr wrap="square">
            <a:spAutoFit/>
          </a:bodyPr>
          <a:lstStyle/>
          <a:p>
            <a:pPr>
              <a:spcAft>
                <a:spcPts val="1200"/>
              </a:spcAft>
            </a:pPr>
            <a:r>
              <a:rPr lang="en-US" sz="2000" dirty="0">
                <a:cs typeface="Times New Roman" panose="02020603050405020304" pitchFamily="18" charset="0"/>
              </a:rPr>
              <a:t>With respect to determining relevance, questions and evidence about the Complainant’s sexual predisposition or prior sexual behavior are not relevant, unless: </a:t>
            </a:r>
          </a:p>
          <a:p>
            <a:pPr marL="342900" indent="-342900">
              <a:spcAft>
                <a:spcPts val="1200"/>
              </a:spcAft>
              <a:buFont typeface="Arial" panose="020B0604020202020204" pitchFamily="34" charset="0"/>
              <a:buChar char="•"/>
            </a:pPr>
            <a:r>
              <a:rPr lang="en-US" sz="2000" dirty="0">
                <a:cs typeface="Times New Roman" panose="02020603050405020304" pitchFamily="18" charset="0"/>
              </a:rPr>
              <a:t>Offered to prove that someone other than the Respondent committed the conduct alleged by the Complainant; </a:t>
            </a:r>
          </a:p>
          <a:p>
            <a:pPr marL="342900" indent="-342900">
              <a:spcAft>
                <a:spcPts val="1200"/>
              </a:spcAft>
              <a:buFont typeface="Arial" panose="020B0604020202020204" pitchFamily="34" charset="0"/>
              <a:buChar char="•"/>
            </a:pPr>
            <a:r>
              <a:rPr lang="en-US" sz="2000" dirty="0">
                <a:cs typeface="Times New Roman" panose="02020603050405020304" pitchFamily="18" charset="0"/>
              </a:rPr>
              <a:t>Concern specific incidents of the Complainant’s prior sexual behavior with respect to the Respondent and are offered to prove consent; or</a:t>
            </a:r>
          </a:p>
        </p:txBody>
      </p:sp>
      <p:sp>
        <p:nvSpPr>
          <p:cNvPr id="6" name="TextBox 5">
            <a:extLst>
              <a:ext uri="{FF2B5EF4-FFF2-40B4-BE49-F238E27FC236}">
                <a16:creationId xmlns:a16="http://schemas.microsoft.com/office/drawing/2014/main" id="{F4C13B3E-5D30-E882-6F59-0B693875CF08}"/>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3/4</a:t>
            </a:r>
          </a:p>
        </p:txBody>
      </p:sp>
      <p:grpSp>
        <p:nvGrpSpPr>
          <p:cNvPr id="7" name="Group 6">
            <a:extLst>
              <a:ext uri="{FF2B5EF4-FFF2-40B4-BE49-F238E27FC236}">
                <a16:creationId xmlns:a16="http://schemas.microsoft.com/office/drawing/2014/main" id="{FEDDE961-EEE4-6619-3A6A-AFDA8A824204}"/>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6F77267A-EAFA-666E-337D-B00DBB92A9A7}"/>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7CE8F9-ACF8-1587-BEDD-6C305F5C61CD}"/>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2255890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498A8-9153-6852-8F0A-DC4C8712C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0DA736-1666-5A97-D3D6-88C31FF3C4C8}"/>
              </a:ext>
            </a:extLst>
          </p:cNvPr>
          <p:cNvSpPr>
            <a:spLocks noGrp="1"/>
          </p:cNvSpPr>
          <p:nvPr>
            <p:ph type="title"/>
          </p:nvPr>
        </p:nvSpPr>
        <p:spPr/>
        <p:txBody>
          <a:bodyPr>
            <a:normAutofit/>
          </a:bodyPr>
          <a:lstStyle/>
          <a:p>
            <a:r>
              <a:rPr lang="en-US" b="1" cap="none" dirty="0"/>
              <a:t>Hearing Process</a:t>
            </a:r>
            <a:endParaRPr lang="en-US" b="1" dirty="0"/>
          </a:p>
        </p:txBody>
      </p:sp>
      <p:sp>
        <p:nvSpPr>
          <p:cNvPr id="5" name="TextBox 4">
            <a:extLst>
              <a:ext uri="{FF2B5EF4-FFF2-40B4-BE49-F238E27FC236}">
                <a16:creationId xmlns:a16="http://schemas.microsoft.com/office/drawing/2014/main" id="{FE00A0E4-7606-F23E-AFB9-199E11ED1CFF}"/>
              </a:ext>
            </a:extLst>
          </p:cNvPr>
          <p:cNvSpPr txBox="1"/>
          <p:nvPr/>
        </p:nvSpPr>
        <p:spPr>
          <a:xfrm>
            <a:off x="960119" y="2790092"/>
            <a:ext cx="10268711" cy="1938992"/>
          </a:xfrm>
          <a:prstGeom prst="rect">
            <a:avLst/>
          </a:prstGeom>
          <a:noFill/>
        </p:spPr>
        <p:txBody>
          <a:bodyPr wrap="square">
            <a:spAutoFit/>
          </a:bodyPr>
          <a:lstStyle/>
          <a:p>
            <a:pPr>
              <a:spcAft>
                <a:spcPts val="1200"/>
              </a:spcAft>
            </a:pPr>
            <a:r>
              <a:rPr lang="en-US" sz="2400" dirty="0">
                <a:cs typeface="Times New Roman" panose="02020603050405020304" pitchFamily="18" charset="0"/>
              </a:rPr>
              <a:t>All parties, advisors, witnesses, and other participants are expected to conduct themselves in a respectful and civil manner. The hearing officer can require the removal of any person who fails to do so; however, the hearing officer must take steps to ensure that the removal of the individual does not negatively affect the fairness of the process.</a:t>
            </a:r>
          </a:p>
        </p:txBody>
      </p:sp>
      <p:sp>
        <p:nvSpPr>
          <p:cNvPr id="6" name="TextBox 5">
            <a:extLst>
              <a:ext uri="{FF2B5EF4-FFF2-40B4-BE49-F238E27FC236}">
                <a16:creationId xmlns:a16="http://schemas.microsoft.com/office/drawing/2014/main" id="{84C7A7C3-9A88-59CA-0E59-3901594A6E47}"/>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4/4</a:t>
            </a:r>
          </a:p>
        </p:txBody>
      </p:sp>
      <p:grpSp>
        <p:nvGrpSpPr>
          <p:cNvPr id="7" name="Group 6">
            <a:extLst>
              <a:ext uri="{FF2B5EF4-FFF2-40B4-BE49-F238E27FC236}">
                <a16:creationId xmlns:a16="http://schemas.microsoft.com/office/drawing/2014/main" id="{B074A424-C4D8-B328-EBF5-1826F207EA40}"/>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E48EE371-6EE4-E19B-59DA-AB70E833331B}"/>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1DF96F-ACF7-5C92-C993-DC2F1D6BF75D}"/>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1165850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0C86-04A6-1D56-5A48-1A8981B2FF55}"/>
              </a:ext>
            </a:extLst>
          </p:cNvPr>
          <p:cNvSpPr>
            <a:spLocks noGrp="1"/>
          </p:cNvSpPr>
          <p:nvPr>
            <p:ph type="title"/>
          </p:nvPr>
        </p:nvSpPr>
        <p:spPr/>
        <p:txBody>
          <a:bodyPr/>
          <a:lstStyle/>
          <a:p>
            <a:r>
              <a:rPr lang="en-US" b="1" cap="none" dirty="0"/>
              <a:t>Determination</a:t>
            </a:r>
          </a:p>
        </p:txBody>
      </p:sp>
      <p:sp>
        <p:nvSpPr>
          <p:cNvPr id="3" name="Content Placeholder 2">
            <a:extLst>
              <a:ext uri="{FF2B5EF4-FFF2-40B4-BE49-F238E27FC236}">
                <a16:creationId xmlns:a16="http://schemas.microsoft.com/office/drawing/2014/main" id="{296C9F65-C885-E4C0-3E5D-A57BBADC0E74}"/>
              </a:ext>
            </a:extLst>
          </p:cNvPr>
          <p:cNvSpPr>
            <a:spLocks noGrp="1"/>
          </p:cNvSpPr>
          <p:nvPr>
            <p:ph idx="1"/>
          </p:nvPr>
        </p:nvSpPr>
        <p:spPr/>
        <p:txBody>
          <a:bodyPr>
            <a:noAutofit/>
          </a:bodyPr>
          <a:lstStyle/>
          <a:p>
            <a:r>
              <a:rPr lang="en-US" sz="2000" dirty="0">
                <a:cs typeface="Times New Roman" panose="02020603050405020304" pitchFamily="18" charset="0"/>
              </a:rPr>
              <a:t>In determining whether Sexual Harassment occurred and whether a Respondent is responsible for the Sexual Harassment, the decisionmaker(s) shall use the preponderance of the evidence standard. </a:t>
            </a:r>
          </a:p>
          <a:p>
            <a:pPr marL="457200" indent="-457200">
              <a:buFont typeface="Arial" panose="020B0604020202020204" pitchFamily="34" charset="0"/>
              <a:buChar char="•"/>
            </a:pPr>
            <a:r>
              <a:rPr lang="en-US" sz="2000" dirty="0">
                <a:cs typeface="Times New Roman" panose="02020603050405020304" pitchFamily="18" charset="0"/>
              </a:rPr>
              <a:t>If a hearing panel is being utilized, the hearing panel will convene within forty-eight (48) hours of the end of the hearing to reach a decision as to responsibility. </a:t>
            </a:r>
          </a:p>
          <a:p>
            <a:pPr marL="457200" indent="-457200">
              <a:buFont typeface="Arial" panose="020B0604020202020204" pitchFamily="34" charset="0"/>
              <a:buChar char="•"/>
            </a:pPr>
            <a:r>
              <a:rPr lang="en-US" sz="2000" dirty="0">
                <a:cs typeface="Times New Roman" panose="02020603050405020304" pitchFamily="18" charset="0"/>
              </a:rPr>
              <a:t>If a hearing panel is being utilized, the decision will be based upon majority vote, with the hearing chairperson and each hearing panelist having a vote. </a:t>
            </a:r>
          </a:p>
          <a:p>
            <a:pPr marL="457200" indent="-457200">
              <a:buFont typeface="Arial" panose="020B0604020202020204" pitchFamily="34" charset="0"/>
              <a:buChar char="•"/>
            </a:pPr>
            <a:r>
              <a:rPr lang="en-US" sz="2000" dirty="0">
                <a:cs typeface="Times New Roman" panose="02020603050405020304" pitchFamily="18" charset="0"/>
              </a:rPr>
              <a:t>The hearing chairperson is responsible for providing a written determination regarding responsibility including any sanctions or disciplinary action within ten (10) calendar days of the conclusion of the hearing. </a:t>
            </a:r>
          </a:p>
        </p:txBody>
      </p:sp>
      <p:grpSp>
        <p:nvGrpSpPr>
          <p:cNvPr id="5" name="Group 4">
            <a:extLst>
              <a:ext uri="{FF2B5EF4-FFF2-40B4-BE49-F238E27FC236}">
                <a16:creationId xmlns:a16="http://schemas.microsoft.com/office/drawing/2014/main" id="{B2520469-1F8F-59F1-D96D-A1999D2BD454}"/>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7" name="Arrow: Left 6">
              <a:extLst>
                <a:ext uri="{FF2B5EF4-FFF2-40B4-BE49-F238E27FC236}">
                  <a16:creationId xmlns:a16="http://schemas.microsoft.com/office/drawing/2014/main" id="{558EAE54-9846-9EF0-8357-3786A5D73D14}"/>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666472D-E275-ECBF-D0FC-469E40EA4C33}"/>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3727642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F5A0B-8807-128E-92F6-ECC8780DAD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B5E22-914A-5C39-F6C3-80124B8B811F}"/>
              </a:ext>
            </a:extLst>
          </p:cNvPr>
          <p:cNvSpPr>
            <a:spLocks noGrp="1"/>
          </p:cNvSpPr>
          <p:nvPr>
            <p:ph type="title"/>
          </p:nvPr>
        </p:nvSpPr>
        <p:spPr/>
        <p:txBody>
          <a:bodyPr>
            <a:normAutofit/>
          </a:bodyPr>
          <a:lstStyle/>
          <a:p>
            <a:r>
              <a:rPr lang="en-US" b="1" cap="none" dirty="0"/>
              <a:t>Appeals</a:t>
            </a:r>
          </a:p>
        </p:txBody>
      </p:sp>
      <p:sp>
        <p:nvSpPr>
          <p:cNvPr id="3" name="Content Placeholder 2">
            <a:extLst>
              <a:ext uri="{FF2B5EF4-FFF2-40B4-BE49-F238E27FC236}">
                <a16:creationId xmlns:a16="http://schemas.microsoft.com/office/drawing/2014/main" id="{406F39EC-CA80-78A4-D4E2-652171890DA7}"/>
              </a:ext>
            </a:extLst>
          </p:cNvPr>
          <p:cNvSpPr>
            <a:spLocks noGrp="1"/>
          </p:cNvSpPr>
          <p:nvPr>
            <p:ph idx="1"/>
          </p:nvPr>
        </p:nvSpPr>
        <p:spPr/>
        <p:txBody>
          <a:bodyPr>
            <a:noAutofit/>
          </a:bodyPr>
          <a:lstStyle/>
          <a:p>
            <a:r>
              <a:rPr lang="en-US" sz="2000" dirty="0">
                <a:cs typeface="Times New Roman" panose="02020603050405020304" pitchFamily="18" charset="0"/>
              </a:rPr>
              <a:t>The Complainant and/or the Respondent may appeal decisions to the President, including a determination regarding responsibility; a decision regarding dismissal of a Formal Complaint; and/or a decision to remove a student on an emergency basis. Appeals must be submitted to the President and Title IX Coordinator in writing within five (5) calendar days of the hearing chairperson sending their decision. </a:t>
            </a:r>
          </a:p>
          <a:p>
            <a:pPr marL="342900" indent="-342900">
              <a:buFont typeface="Arial" panose="020B0604020202020204" pitchFamily="34" charset="0"/>
              <a:buChar char="•"/>
            </a:pPr>
            <a:r>
              <a:rPr lang="en-US" sz="2000" dirty="0">
                <a:cs typeface="Times New Roman" panose="02020603050405020304" pitchFamily="18" charset="0"/>
              </a:rPr>
              <a:t>The Title IX Coordinator will provide written notice to both parties of the appeal and provide them both five (5) calendar days to submit to the President and Title IX Coordinator a written statement in support of or challenging the decision being appealed. </a:t>
            </a:r>
          </a:p>
          <a:p>
            <a:pPr marL="342900" indent="-342900">
              <a:buFont typeface="Arial" panose="020B0604020202020204" pitchFamily="34" charset="0"/>
              <a:buChar char="•"/>
            </a:pPr>
            <a:r>
              <a:rPr lang="en-US" sz="2000" dirty="0">
                <a:cs typeface="Times New Roman" panose="02020603050405020304" pitchFamily="18" charset="0"/>
              </a:rPr>
              <a:t>The Title IX Coordinator will provide the President the record of the investigation and hearing. </a:t>
            </a:r>
          </a:p>
        </p:txBody>
      </p:sp>
      <p:sp>
        <p:nvSpPr>
          <p:cNvPr id="6" name="TextBox 5">
            <a:extLst>
              <a:ext uri="{FF2B5EF4-FFF2-40B4-BE49-F238E27FC236}">
                <a16:creationId xmlns:a16="http://schemas.microsoft.com/office/drawing/2014/main" id="{EC76C4AC-6441-3E1D-9186-B64513A7090E}"/>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1/2</a:t>
            </a:r>
          </a:p>
        </p:txBody>
      </p:sp>
      <p:grpSp>
        <p:nvGrpSpPr>
          <p:cNvPr id="7" name="Group 6">
            <a:extLst>
              <a:ext uri="{FF2B5EF4-FFF2-40B4-BE49-F238E27FC236}">
                <a16:creationId xmlns:a16="http://schemas.microsoft.com/office/drawing/2014/main" id="{6C9711EC-9A81-1279-A2E3-FECD68376FA5}"/>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90C9420D-5BF2-8EB6-17B6-9CE3BC45EBC1}"/>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640BC1-6D78-1A68-F7DA-A5B67C189D24}"/>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609412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D0540-44FF-78B4-F86F-CC91BCD56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87E7D1-926F-E94D-DAC0-BF0481C0545F}"/>
              </a:ext>
            </a:extLst>
          </p:cNvPr>
          <p:cNvSpPr>
            <a:spLocks noGrp="1"/>
          </p:cNvSpPr>
          <p:nvPr>
            <p:ph type="title"/>
          </p:nvPr>
        </p:nvSpPr>
        <p:spPr/>
        <p:txBody>
          <a:bodyPr>
            <a:normAutofit/>
          </a:bodyPr>
          <a:lstStyle/>
          <a:p>
            <a:r>
              <a:rPr lang="en-US" b="1" cap="none" dirty="0"/>
              <a:t>Appeals</a:t>
            </a:r>
            <a:endParaRPr lang="en-US" dirty="0"/>
          </a:p>
        </p:txBody>
      </p:sp>
      <p:sp>
        <p:nvSpPr>
          <p:cNvPr id="3" name="Content Placeholder 2">
            <a:extLst>
              <a:ext uri="{FF2B5EF4-FFF2-40B4-BE49-F238E27FC236}">
                <a16:creationId xmlns:a16="http://schemas.microsoft.com/office/drawing/2014/main" id="{6057C504-EA22-AC19-4CEB-A82DF8E7D06E}"/>
              </a:ext>
            </a:extLst>
          </p:cNvPr>
          <p:cNvSpPr>
            <a:spLocks noGrp="1"/>
          </p:cNvSpPr>
          <p:nvPr>
            <p:ph idx="1"/>
          </p:nvPr>
        </p:nvSpPr>
        <p:spPr>
          <a:xfrm>
            <a:off x="363415" y="2587752"/>
            <a:ext cx="11430000" cy="3593592"/>
          </a:xfrm>
        </p:spPr>
        <p:txBody>
          <a:bodyPr>
            <a:noAutofit/>
          </a:bodyPr>
          <a:lstStyle/>
          <a:p>
            <a:pPr marL="285750" indent="-285750">
              <a:lnSpc>
                <a:spcPct val="100000"/>
              </a:lnSpc>
              <a:spcBef>
                <a:spcPts val="0"/>
              </a:spcBef>
              <a:buFont typeface="Arial" panose="020B0604020202020204" pitchFamily="34" charset="0"/>
              <a:buChar char="•"/>
            </a:pPr>
            <a:r>
              <a:rPr lang="en-US" sz="1500" dirty="0">
                <a:cs typeface="Times New Roman" panose="02020603050405020304" pitchFamily="18" charset="0"/>
              </a:rPr>
              <a:t>A Party may challenge a decision to remove them on an emergency basis under Section 6.4 of this policy that the Vice President, Associate Vice President or Dean responsible for Student Affairs as designated by the President erred in determining that they represented an immediate threat to the physical health or safety of any student or other individual. </a:t>
            </a:r>
          </a:p>
          <a:p>
            <a:pPr marL="285750" indent="-285750">
              <a:lnSpc>
                <a:spcPct val="100000"/>
              </a:lnSpc>
              <a:spcBef>
                <a:spcPts val="0"/>
              </a:spcBef>
              <a:buFont typeface="Arial" panose="020B0604020202020204" pitchFamily="34" charset="0"/>
              <a:buChar char="•"/>
            </a:pPr>
            <a:r>
              <a:rPr lang="en-US" sz="1500" dirty="0">
                <a:cs typeface="Times New Roman" panose="02020603050405020304" pitchFamily="18" charset="0"/>
              </a:rPr>
              <a:t>The permissible bases for appeal of a determination of responsibility or dismissal of a Formal Complaint are: </a:t>
            </a:r>
          </a:p>
          <a:p>
            <a:pPr marL="560070" lvl="1" indent="-285750">
              <a:lnSpc>
                <a:spcPct val="100000"/>
              </a:lnSpc>
              <a:spcBef>
                <a:spcPts val="0"/>
              </a:spcBef>
              <a:buFont typeface="Courier New" panose="02070309020205020404" pitchFamily="49" charset="0"/>
              <a:buChar char="o"/>
            </a:pPr>
            <a:r>
              <a:rPr lang="en-US" sz="1500" dirty="0">
                <a:cs typeface="Times New Roman" panose="02020603050405020304" pitchFamily="18" charset="0"/>
              </a:rPr>
              <a:t>Procedural irregularity that affected the outcome; ο New evidence that was not reasonably available at the time the determination was made that could have affected the outcome; or </a:t>
            </a:r>
          </a:p>
          <a:p>
            <a:pPr marL="560070" lvl="1" indent="-285750">
              <a:lnSpc>
                <a:spcPct val="100000"/>
              </a:lnSpc>
              <a:spcBef>
                <a:spcPts val="0"/>
              </a:spcBef>
              <a:buFont typeface="Courier New" panose="02070309020205020404" pitchFamily="49" charset="0"/>
              <a:buChar char="o"/>
            </a:pPr>
            <a:r>
              <a:rPr lang="en-US" sz="1500" dirty="0">
                <a:cs typeface="Times New Roman" panose="02020603050405020304" pitchFamily="18" charset="0"/>
              </a:rPr>
              <a:t>The Title IX Coordinator, designee, hearing chairperson, or hearing panelist had a conflict of interest or bias for or against a party or Complainants or Respondents generally that affected the outcome. </a:t>
            </a:r>
          </a:p>
          <a:p>
            <a:pPr marL="342900" indent="-342900">
              <a:lnSpc>
                <a:spcPct val="100000"/>
              </a:lnSpc>
              <a:spcBef>
                <a:spcPts val="0"/>
              </a:spcBef>
              <a:buFont typeface="Arial" panose="020B0604020202020204" pitchFamily="34" charset="0"/>
              <a:buChar char="•"/>
            </a:pPr>
            <a:r>
              <a:rPr lang="en-US" sz="1500" dirty="0">
                <a:cs typeface="Times New Roman" panose="02020603050405020304" pitchFamily="18" charset="0"/>
              </a:rPr>
              <a:t>The President, or when appropriate his designee, will send or cause to be sent a written decision regarding the appeal and the rationale for the decision as soon as practicable.</a:t>
            </a:r>
          </a:p>
          <a:p>
            <a:pPr marL="342900" indent="-342900">
              <a:lnSpc>
                <a:spcPct val="100000"/>
              </a:lnSpc>
              <a:spcBef>
                <a:spcPts val="0"/>
              </a:spcBef>
              <a:buFont typeface="Arial" panose="020B0604020202020204" pitchFamily="34" charset="0"/>
              <a:buChar char="•"/>
            </a:pPr>
            <a:r>
              <a:rPr lang="en-US" sz="1500" dirty="0">
                <a:cs typeface="Times New Roman" panose="02020603050405020304" pitchFamily="18" charset="0"/>
              </a:rPr>
              <a:t>If an appeal is filed, the determination of responsibility does not become final unless and until it is upheld by the President. If no appeal is filed, the determination of responsibility becomes final after the period for appeal has passed</a:t>
            </a:r>
          </a:p>
        </p:txBody>
      </p:sp>
      <p:sp>
        <p:nvSpPr>
          <p:cNvPr id="6" name="TextBox 5">
            <a:extLst>
              <a:ext uri="{FF2B5EF4-FFF2-40B4-BE49-F238E27FC236}">
                <a16:creationId xmlns:a16="http://schemas.microsoft.com/office/drawing/2014/main" id="{013AA411-EA90-F80C-C6C6-F09274E1E18C}"/>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2/2</a:t>
            </a:r>
          </a:p>
        </p:txBody>
      </p:sp>
      <p:grpSp>
        <p:nvGrpSpPr>
          <p:cNvPr id="7" name="Group 6">
            <a:extLst>
              <a:ext uri="{FF2B5EF4-FFF2-40B4-BE49-F238E27FC236}">
                <a16:creationId xmlns:a16="http://schemas.microsoft.com/office/drawing/2014/main" id="{6939D07F-44A5-A1B8-4974-A1CACDD8C720}"/>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8" name="Arrow: Left 7">
              <a:extLst>
                <a:ext uri="{FF2B5EF4-FFF2-40B4-BE49-F238E27FC236}">
                  <a16:creationId xmlns:a16="http://schemas.microsoft.com/office/drawing/2014/main" id="{B39EFE51-6466-46CF-DE0E-AA9917C64C11}"/>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2A1A49-D7F5-FFF1-A85B-BBACE935896C}"/>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3126576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AE8F1-B234-8819-F611-D9AE1BECB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CB016-84DB-D3D0-D188-743209D06A44}"/>
              </a:ext>
            </a:extLst>
          </p:cNvPr>
          <p:cNvSpPr>
            <a:spLocks noGrp="1"/>
          </p:cNvSpPr>
          <p:nvPr>
            <p:ph type="title"/>
          </p:nvPr>
        </p:nvSpPr>
        <p:spPr/>
        <p:txBody>
          <a:bodyPr>
            <a:normAutofit/>
          </a:bodyPr>
          <a:lstStyle/>
          <a:p>
            <a:r>
              <a:rPr lang="en-US" b="1" cap="none" dirty="0"/>
              <a:t>Informal Resolution</a:t>
            </a:r>
          </a:p>
        </p:txBody>
      </p:sp>
      <p:sp>
        <p:nvSpPr>
          <p:cNvPr id="3" name="Content Placeholder 2">
            <a:extLst>
              <a:ext uri="{FF2B5EF4-FFF2-40B4-BE49-F238E27FC236}">
                <a16:creationId xmlns:a16="http://schemas.microsoft.com/office/drawing/2014/main" id="{7F39CB18-CBFB-836D-F9F2-1F7592F8E057}"/>
              </a:ext>
            </a:extLst>
          </p:cNvPr>
          <p:cNvSpPr>
            <a:spLocks noGrp="1"/>
          </p:cNvSpPr>
          <p:nvPr>
            <p:ph idx="1"/>
          </p:nvPr>
        </p:nvSpPr>
        <p:spPr>
          <a:xfrm>
            <a:off x="645459" y="2384611"/>
            <a:ext cx="11187953" cy="4338917"/>
          </a:xfrm>
        </p:spPr>
        <p:txBody>
          <a:bodyPr>
            <a:noAutofit/>
          </a:bodyPr>
          <a:lstStyle/>
          <a:p>
            <a:pPr>
              <a:lnSpc>
                <a:spcPct val="100000"/>
              </a:lnSpc>
              <a:spcBef>
                <a:spcPts val="0"/>
              </a:spcBef>
            </a:pPr>
            <a:r>
              <a:rPr lang="en-US" sz="1400" dirty="0">
                <a:cs typeface="Times New Roman" panose="02020603050405020304" pitchFamily="18" charset="0"/>
              </a:rPr>
              <a:t>At any time after a Formal Complaint is filed but prior to reaching a determination regarding responsibility, the parties may request to engage in an Informal Resolution process established by the College.</a:t>
            </a:r>
          </a:p>
          <a:p>
            <a:pPr marL="285750" indent="-285750">
              <a:lnSpc>
                <a:spcPct val="100000"/>
              </a:lnSpc>
              <a:spcBef>
                <a:spcPts val="0"/>
              </a:spcBef>
              <a:buFont typeface="Arial" panose="020B0604020202020204" pitchFamily="34" charset="0"/>
              <a:buChar char="•"/>
            </a:pPr>
            <a:r>
              <a:rPr lang="en-US" sz="1400" dirty="0">
                <a:cs typeface="Times New Roman" panose="02020603050405020304" pitchFamily="18" charset="0"/>
              </a:rPr>
              <a:t>Both parties must provide voluntary, written consent to participate in Informal Resolution. Policy 3020: Sexual Harassment &amp; Sex Discrimination Page 19 of 21 </a:t>
            </a:r>
          </a:p>
          <a:p>
            <a:pPr marL="285750" indent="-285750">
              <a:lnSpc>
                <a:spcPct val="100000"/>
              </a:lnSpc>
              <a:spcBef>
                <a:spcPts val="0"/>
              </a:spcBef>
              <a:buFont typeface="Arial" panose="020B0604020202020204" pitchFamily="34" charset="0"/>
              <a:buChar char="•"/>
            </a:pPr>
            <a:r>
              <a:rPr lang="en-US" sz="1400" dirty="0">
                <a:cs typeface="Times New Roman" panose="02020603050405020304" pitchFamily="18" charset="0"/>
              </a:rPr>
              <a:t>Informal Resolution cannot be used to resolve allegations that an employee sexually harassed a student, including allegations involving a student-employee if the alleged conduct occurred in the context of their employment. </a:t>
            </a:r>
          </a:p>
          <a:p>
            <a:pPr marL="285750" indent="-285750">
              <a:lnSpc>
                <a:spcPct val="100000"/>
              </a:lnSpc>
              <a:spcBef>
                <a:spcPts val="0"/>
              </a:spcBef>
              <a:buFont typeface="Arial" panose="020B0604020202020204" pitchFamily="34" charset="0"/>
              <a:buChar char="•"/>
            </a:pPr>
            <a:r>
              <a:rPr lang="en-US" sz="1400" dirty="0">
                <a:cs typeface="Times New Roman" panose="02020603050405020304" pitchFamily="18" charset="0"/>
              </a:rPr>
              <a:t>The Title IX Coordinator assigned to the matter may facilitate the process or assign a Designee, another College employee or a third-party, all of whom are referred to as the Facilitator for purposes of this section. </a:t>
            </a:r>
          </a:p>
          <a:p>
            <a:pPr marL="285750" indent="-285750">
              <a:lnSpc>
                <a:spcPct val="100000"/>
              </a:lnSpc>
              <a:spcBef>
                <a:spcPts val="0"/>
              </a:spcBef>
              <a:buFont typeface="Arial" panose="020B0604020202020204" pitchFamily="34" charset="0"/>
              <a:buChar char="•"/>
            </a:pPr>
            <a:r>
              <a:rPr lang="en-US" sz="1400" dirty="0">
                <a:cs typeface="Times New Roman" panose="02020603050405020304" pitchFamily="18" charset="0"/>
              </a:rPr>
              <a:t>The Facilitator will provide the parties with written notice disclosing the allegations, the requirements of the process, and the consequences resulting from participation in the process. </a:t>
            </a:r>
          </a:p>
          <a:p>
            <a:pPr marL="285750" indent="-285750">
              <a:lnSpc>
                <a:spcPct val="100000"/>
              </a:lnSpc>
              <a:spcBef>
                <a:spcPts val="0"/>
              </a:spcBef>
              <a:buFont typeface="Arial" panose="020B0604020202020204" pitchFamily="34" charset="0"/>
              <a:buChar char="•"/>
            </a:pPr>
            <a:r>
              <a:rPr lang="en-US" sz="1400" dirty="0">
                <a:cs typeface="Times New Roman" panose="02020603050405020304" pitchFamily="18" charset="0"/>
              </a:rPr>
              <a:t>The Facilitator can present a framework of potential remedies to guide the parties in negotiation, facilitate the process, and assist in reducing any agreement to writing, but the parties themselves must come to an agreement. </a:t>
            </a:r>
          </a:p>
          <a:p>
            <a:pPr marL="285750" indent="-285750">
              <a:lnSpc>
                <a:spcPct val="100000"/>
              </a:lnSpc>
              <a:spcBef>
                <a:spcPts val="0"/>
              </a:spcBef>
              <a:buFont typeface="Arial" panose="020B0604020202020204" pitchFamily="34" charset="0"/>
              <a:buChar char="•"/>
            </a:pPr>
            <a:r>
              <a:rPr lang="en-US" sz="1400" dirty="0">
                <a:cs typeface="Times New Roman" panose="02020603050405020304" pitchFamily="18" charset="0"/>
              </a:rPr>
              <a:t>The parties may not bind the College to a resolution that the College does not deem appropriate. The Title IX Coordinator, in consultation with appropriate College officials, is responsible for reviewing and determining whether any agreement reached through the Informal Resolution process is appropriate.</a:t>
            </a:r>
          </a:p>
        </p:txBody>
      </p:sp>
      <p:grpSp>
        <p:nvGrpSpPr>
          <p:cNvPr id="6" name="Group 5">
            <a:extLst>
              <a:ext uri="{FF2B5EF4-FFF2-40B4-BE49-F238E27FC236}">
                <a16:creationId xmlns:a16="http://schemas.microsoft.com/office/drawing/2014/main" id="{F88D6822-7B44-7B28-1C68-D0926362FFA7}"/>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7" name="Arrow: Left 6">
              <a:extLst>
                <a:ext uri="{FF2B5EF4-FFF2-40B4-BE49-F238E27FC236}">
                  <a16:creationId xmlns:a16="http://schemas.microsoft.com/office/drawing/2014/main" id="{9644A8AE-9F31-0839-5F42-E06070389817}"/>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29EE37-A78E-9086-F5B6-43DE1E3E41E2}"/>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1342802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754EA-A571-EFE1-BA64-B685707CF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381CF-4882-6128-512B-503B5F908694}"/>
              </a:ext>
            </a:extLst>
          </p:cNvPr>
          <p:cNvSpPr>
            <a:spLocks noGrp="1"/>
          </p:cNvSpPr>
          <p:nvPr>
            <p:ph type="title"/>
          </p:nvPr>
        </p:nvSpPr>
        <p:spPr/>
        <p:txBody>
          <a:bodyPr>
            <a:normAutofit fontScale="90000"/>
          </a:bodyPr>
          <a:lstStyle/>
          <a:p>
            <a:r>
              <a:rPr lang="en-US" b="1" cap="none" dirty="0"/>
              <a:t>NSCS Policies 3020 &amp; 5011</a:t>
            </a:r>
          </a:p>
        </p:txBody>
      </p:sp>
      <p:sp>
        <p:nvSpPr>
          <p:cNvPr id="4" name="TextBox 3">
            <a:extLst>
              <a:ext uri="{FF2B5EF4-FFF2-40B4-BE49-F238E27FC236}">
                <a16:creationId xmlns:a16="http://schemas.microsoft.com/office/drawing/2014/main" id="{1338CBB6-6DFB-1F20-FA91-E39F0903B913}"/>
              </a:ext>
            </a:extLst>
          </p:cNvPr>
          <p:cNvSpPr txBox="1"/>
          <p:nvPr/>
        </p:nvSpPr>
        <p:spPr>
          <a:xfrm>
            <a:off x="655214" y="2436909"/>
            <a:ext cx="9576262" cy="4247317"/>
          </a:xfrm>
          <a:prstGeom prst="rect">
            <a:avLst/>
          </a:prstGeom>
          <a:noFill/>
        </p:spPr>
        <p:txBody>
          <a:bodyPr wrap="square">
            <a:spAutoFit/>
          </a:bodyPr>
          <a:lstStyle/>
          <a:p>
            <a:pPr lvl="1">
              <a:spcBef>
                <a:spcPts val="0"/>
              </a:spcBef>
              <a:spcAft>
                <a:spcPts val="0"/>
              </a:spcAft>
            </a:pPr>
            <a:r>
              <a:rPr lang="en-US" b="1" dirty="0">
                <a:cs typeface="Times New Roman" panose="02020603050405020304" pitchFamily="18" charset="0"/>
              </a:rPr>
              <a:t>Sexual harassment </a:t>
            </a:r>
          </a:p>
          <a:p>
            <a:pPr marL="1200150" lvl="2" indent="-285750">
              <a:spcBef>
                <a:spcPts val="0"/>
              </a:spcBef>
              <a:spcAft>
                <a:spcPts val="0"/>
              </a:spcAft>
              <a:buFont typeface="Arial" panose="020B0604020202020204" pitchFamily="34" charset="0"/>
              <a:buChar char="•"/>
            </a:pPr>
            <a:r>
              <a:rPr lang="en-US" dirty="0">
                <a:cs typeface="Times New Roman" panose="02020603050405020304" pitchFamily="18" charset="0"/>
              </a:rPr>
              <a:t>Quid pro quo</a:t>
            </a:r>
          </a:p>
          <a:p>
            <a:pPr marL="1200150" lvl="2" indent="-285750">
              <a:spcBef>
                <a:spcPts val="0"/>
              </a:spcBef>
              <a:spcAft>
                <a:spcPts val="0"/>
              </a:spcAft>
              <a:buFont typeface="Arial" panose="020B0604020202020204" pitchFamily="34" charset="0"/>
              <a:buChar char="•"/>
            </a:pPr>
            <a:r>
              <a:rPr lang="en-US" dirty="0">
                <a:cs typeface="Times New Roman" panose="02020603050405020304" pitchFamily="18" charset="0"/>
              </a:rPr>
              <a:t>Severe, pervasive, and objectively offensive and unwelcome conduct  </a:t>
            </a:r>
            <a:r>
              <a:rPr lang="en-US" dirty="0">
                <a:highlight>
                  <a:srgbClr val="FFFF00"/>
                </a:highlight>
                <a:cs typeface="Times New Roman" panose="02020603050405020304" pitchFamily="18" charset="0"/>
              </a:rPr>
              <a:t>- </a:t>
            </a:r>
            <a:r>
              <a:rPr lang="en-US" i="1" dirty="0">
                <a:highlight>
                  <a:srgbClr val="FFFF00"/>
                </a:highlight>
                <a:cs typeface="Times New Roman" panose="02020603050405020304" pitchFamily="18" charset="0"/>
              </a:rPr>
              <a:t>Becomes sexual discrimination in new regs</a:t>
            </a:r>
          </a:p>
          <a:p>
            <a:pPr marL="1200150" lvl="2" indent="-285750">
              <a:spcBef>
                <a:spcPts val="0"/>
              </a:spcBef>
              <a:spcAft>
                <a:spcPts val="0"/>
              </a:spcAft>
              <a:buFont typeface="Arial" panose="020B0604020202020204" pitchFamily="34" charset="0"/>
              <a:buChar char="•"/>
            </a:pPr>
            <a:r>
              <a:rPr lang="en-US" dirty="0">
                <a:cs typeface="Times New Roman" panose="02020603050405020304" pitchFamily="18" charset="0"/>
              </a:rPr>
              <a:t>Sexual assault</a:t>
            </a:r>
          </a:p>
          <a:p>
            <a:pPr marL="1657350" lvl="3" indent="-285750">
              <a:spcBef>
                <a:spcPts val="0"/>
              </a:spcBef>
              <a:spcAft>
                <a:spcPts val="0"/>
              </a:spcAft>
              <a:buFont typeface="Courier New" panose="02070309020205020404" pitchFamily="49" charset="0"/>
              <a:buChar char="o"/>
            </a:pPr>
            <a:r>
              <a:rPr lang="en-US" dirty="0">
                <a:cs typeface="Times New Roman" panose="02020603050405020304" pitchFamily="18" charset="0"/>
              </a:rPr>
              <a:t>Forcible rape</a:t>
            </a:r>
          </a:p>
          <a:p>
            <a:pPr marL="1657350" lvl="3" indent="-285750">
              <a:spcBef>
                <a:spcPts val="0"/>
              </a:spcBef>
              <a:spcAft>
                <a:spcPts val="0"/>
              </a:spcAft>
              <a:buFont typeface="Courier New" panose="02070309020205020404" pitchFamily="49" charset="0"/>
              <a:buChar char="o"/>
            </a:pPr>
            <a:r>
              <a:rPr lang="en-US" dirty="0">
                <a:cs typeface="Times New Roman" panose="02020603050405020304" pitchFamily="18" charset="0"/>
              </a:rPr>
              <a:t>Forcible sodomy</a:t>
            </a:r>
          </a:p>
          <a:p>
            <a:pPr marL="1657350" lvl="3" indent="-285750">
              <a:spcBef>
                <a:spcPts val="0"/>
              </a:spcBef>
              <a:spcAft>
                <a:spcPts val="0"/>
              </a:spcAft>
              <a:buFont typeface="Courier New" panose="02070309020205020404" pitchFamily="49" charset="0"/>
              <a:buChar char="o"/>
            </a:pPr>
            <a:r>
              <a:rPr lang="en-US" dirty="0">
                <a:cs typeface="Times New Roman" panose="02020603050405020304" pitchFamily="18" charset="0"/>
              </a:rPr>
              <a:t>Sexual assault with an object</a:t>
            </a:r>
          </a:p>
          <a:p>
            <a:pPr marL="1657350" lvl="3" indent="-285750">
              <a:spcBef>
                <a:spcPts val="0"/>
              </a:spcBef>
              <a:spcAft>
                <a:spcPts val="0"/>
              </a:spcAft>
              <a:buFont typeface="Courier New" panose="02070309020205020404" pitchFamily="49" charset="0"/>
              <a:buChar char="o"/>
            </a:pPr>
            <a:r>
              <a:rPr lang="en-US" dirty="0">
                <a:cs typeface="Times New Roman" panose="02020603050405020304" pitchFamily="18" charset="0"/>
              </a:rPr>
              <a:t>Forcible fondling</a:t>
            </a:r>
          </a:p>
          <a:p>
            <a:pPr marL="1657350" lvl="3" indent="-285750">
              <a:spcBef>
                <a:spcPts val="0"/>
              </a:spcBef>
              <a:spcAft>
                <a:spcPts val="0"/>
              </a:spcAft>
              <a:buFont typeface="Courier New" panose="02070309020205020404" pitchFamily="49" charset="0"/>
              <a:buChar char="o"/>
            </a:pPr>
            <a:r>
              <a:rPr lang="en-US" dirty="0">
                <a:cs typeface="Times New Roman" panose="02020603050405020304" pitchFamily="18" charset="0"/>
              </a:rPr>
              <a:t>Incest</a:t>
            </a:r>
          </a:p>
          <a:p>
            <a:pPr marL="1657350" lvl="3" indent="-285750">
              <a:spcBef>
                <a:spcPts val="0"/>
              </a:spcBef>
              <a:spcAft>
                <a:spcPts val="0"/>
              </a:spcAft>
              <a:buFont typeface="Courier New" panose="02070309020205020404" pitchFamily="49" charset="0"/>
              <a:buChar char="o"/>
            </a:pPr>
            <a:r>
              <a:rPr lang="en-US" dirty="0">
                <a:cs typeface="Times New Roman" panose="02020603050405020304" pitchFamily="18" charset="0"/>
              </a:rPr>
              <a:t>Statutory rape</a:t>
            </a:r>
          </a:p>
          <a:p>
            <a:pPr marL="1200150" lvl="2" indent="-285750">
              <a:buFont typeface="Arial" panose="020B0604020202020204" pitchFamily="34" charset="0"/>
              <a:buChar char="•"/>
            </a:pPr>
            <a:r>
              <a:rPr lang="en-US" dirty="0">
                <a:cs typeface="Times New Roman" panose="02020603050405020304" pitchFamily="18" charset="0"/>
              </a:rPr>
              <a:t>Dating and domestic violence</a:t>
            </a:r>
          </a:p>
          <a:p>
            <a:pPr marL="1200150" lvl="2" indent="-285750">
              <a:buFont typeface="Arial" panose="020B0604020202020204" pitchFamily="34" charset="0"/>
              <a:buChar char="•"/>
            </a:pPr>
            <a:r>
              <a:rPr lang="en-US" dirty="0">
                <a:cs typeface="Times New Roman" panose="02020603050405020304" pitchFamily="18" charset="0"/>
              </a:rPr>
              <a:t>Stalking</a:t>
            </a:r>
          </a:p>
          <a:p>
            <a:pPr marL="1200150" lvl="2" indent="-285750">
              <a:buFont typeface="Arial" panose="020B0604020202020204" pitchFamily="34" charset="0"/>
              <a:buChar char="•"/>
            </a:pPr>
            <a:r>
              <a:rPr lang="en-US" dirty="0">
                <a:cs typeface="Times New Roman" panose="02020603050405020304" pitchFamily="18" charset="0"/>
              </a:rPr>
              <a:t>Sexual exploitation</a:t>
            </a:r>
          </a:p>
          <a:p>
            <a:pPr marL="1200150" lvl="2" indent="-285750">
              <a:buFont typeface="Arial" panose="020B0604020202020204" pitchFamily="34" charset="0"/>
              <a:buChar char="•"/>
            </a:pPr>
            <a:r>
              <a:rPr lang="en-US" dirty="0">
                <a:cs typeface="Times New Roman" panose="02020603050405020304" pitchFamily="18" charset="0"/>
              </a:rPr>
              <a:t>Retaliation</a:t>
            </a:r>
          </a:p>
        </p:txBody>
      </p:sp>
      <p:grpSp>
        <p:nvGrpSpPr>
          <p:cNvPr id="9" name="Group 8">
            <a:extLst>
              <a:ext uri="{FF2B5EF4-FFF2-40B4-BE49-F238E27FC236}">
                <a16:creationId xmlns:a16="http://schemas.microsoft.com/office/drawing/2014/main" id="{41B4CA6C-E609-D136-C80E-7FBADD170E9D}"/>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10" name="Arrow: Left 9">
              <a:extLst>
                <a:ext uri="{FF2B5EF4-FFF2-40B4-BE49-F238E27FC236}">
                  <a16:creationId xmlns:a16="http://schemas.microsoft.com/office/drawing/2014/main" id="{EF5567C8-36A3-16D8-42BF-18C4760B7FE1}"/>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B9CA60F-AF42-524B-F05B-EC4578652ED6}"/>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3213829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2C7F7-DDD2-B32D-6E78-A3C8455ADD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6FE86-B319-856E-B874-BAA330E23D8E}"/>
              </a:ext>
            </a:extLst>
          </p:cNvPr>
          <p:cNvSpPr>
            <a:spLocks noGrp="1"/>
          </p:cNvSpPr>
          <p:nvPr>
            <p:ph type="title"/>
          </p:nvPr>
        </p:nvSpPr>
        <p:spPr/>
        <p:txBody>
          <a:bodyPr>
            <a:normAutofit/>
          </a:bodyPr>
          <a:lstStyle/>
          <a:p>
            <a:r>
              <a:rPr lang="en-US" b="1" cap="none" dirty="0"/>
              <a:t>Safety of Victims</a:t>
            </a:r>
          </a:p>
        </p:txBody>
      </p:sp>
      <p:sp>
        <p:nvSpPr>
          <p:cNvPr id="3" name="Content Placeholder 2">
            <a:extLst>
              <a:ext uri="{FF2B5EF4-FFF2-40B4-BE49-F238E27FC236}">
                <a16:creationId xmlns:a16="http://schemas.microsoft.com/office/drawing/2014/main" id="{E147D3BA-F88D-BE41-61DA-1AE4828079DF}"/>
              </a:ext>
            </a:extLst>
          </p:cNvPr>
          <p:cNvSpPr>
            <a:spLocks noGrp="1"/>
          </p:cNvSpPr>
          <p:nvPr>
            <p:ph idx="1"/>
          </p:nvPr>
        </p:nvSpPr>
        <p:spPr/>
        <p:txBody>
          <a:bodyPr>
            <a:normAutofit/>
          </a:bodyPr>
          <a:lstStyle/>
          <a:p>
            <a:pPr marL="457200" indent="-457200">
              <a:buFont typeface="Arial" panose="020B0604020202020204" pitchFamily="34" charset="0"/>
              <a:buChar char="•"/>
            </a:pPr>
            <a:r>
              <a:rPr lang="en-US" sz="2400" dirty="0">
                <a:cs typeface="Times New Roman" panose="02020603050405020304" pitchFamily="18" charset="0"/>
              </a:rPr>
              <a:t>Emergency services</a:t>
            </a:r>
          </a:p>
          <a:p>
            <a:pPr marL="457200" indent="-457200">
              <a:buFont typeface="Arial" panose="020B0604020202020204" pitchFamily="34" charset="0"/>
              <a:buChar char="•"/>
            </a:pPr>
            <a:r>
              <a:rPr lang="en-US" sz="2400" dirty="0">
                <a:cs typeface="Times New Roman" panose="02020603050405020304" pitchFamily="18" charset="0"/>
              </a:rPr>
              <a:t>Seek shelter</a:t>
            </a:r>
          </a:p>
          <a:p>
            <a:pPr marL="457200" indent="-457200">
              <a:buFont typeface="Arial" panose="020B0604020202020204" pitchFamily="34" charset="0"/>
              <a:buChar char="•"/>
            </a:pPr>
            <a:r>
              <a:rPr lang="en-US" sz="2400" dirty="0">
                <a:cs typeface="Times New Roman" panose="02020603050405020304" pitchFamily="18" charset="0"/>
              </a:rPr>
              <a:t>Protection orders/no contact orders</a:t>
            </a:r>
          </a:p>
          <a:p>
            <a:pPr marL="457200" indent="-457200">
              <a:buFont typeface="Arial" panose="020B0604020202020204" pitchFamily="34" charset="0"/>
              <a:buChar char="•"/>
            </a:pPr>
            <a:r>
              <a:rPr lang="en-US" sz="2400" dirty="0">
                <a:cs typeface="Times New Roman" panose="02020603050405020304" pitchFamily="18" charset="0"/>
              </a:rPr>
              <a:t>Support services - counseling, advocacy, health care, legal </a:t>
            </a:r>
          </a:p>
          <a:p>
            <a:pPr marL="457200" indent="-457200">
              <a:buFont typeface="Arial" panose="020B0604020202020204" pitchFamily="34" charset="0"/>
              <a:buChar char="•"/>
            </a:pPr>
            <a:r>
              <a:rPr lang="en-US" sz="2400" dirty="0">
                <a:cs typeface="Times New Roman" panose="02020603050405020304" pitchFamily="18" charset="0"/>
              </a:rPr>
              <a:t>Safety planning, including technology</a:t>
            </a:r>
          </a:p>
          <a:p>
            <a:pPr marL="457200" indent="-4572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9453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A3B45-A8E6-2DB5-9D39-CB930CC917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FC7752-161E-F87E-A29B-C79F275D2C78}"/>
              </a:ext>
            </a:extLst>
          </p:cNvPr>
          <p:cNvSpPr>
            <a:spLocks noGrp="1"/>
          </p:cNvSpPr>
          <p:nvPr>
            <p:ph type="title"/>
          </p:nvPr>
        </p:nvSpPr>
        <p:spPr/>
        <p:txBody>
          <a:bodyPr>
            <a:normAutofit/>
          </a:bodyPr>
          <a:lstStyle/>
          <a:p>
            <a:r>
              <a:rPr lang="en-US" b="1" cap="none" dirty="0"/>
              <a:t>Accountability</a:t>
            </a:r>
          </a:p>
        </p:txBody>
      </p:sp>
      <p:sp>
        <p:nvSpPr>
          <p:cNvPr id="3" name="Content Placeholder 2">
            <a:extLst>
              <a:ext uri="{FF2B5EF4-FFF2-40B4-BE49-F238E27FC236}">
                <a16:creationId xmlns:a16="http://schemas.microsoft.com/office/drawing/2014/main" id="{958C251F-A5F1-E0D9-9BAB-51282E30DCDE}"/>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cs typeface="Times New Roman" panose="02020603050405020304" pitchFamily="18" charset="0"/>
              </a:rPr>
              <a:t>Legal justice</a:t>
            </a:r>
          </a:p>
          <a:p>
            <a:pPr marL="342900" indent="-342900">
              <a:buFont typeface="Arial" panose="020B0604020202020204" pitchFamily="34" charset="0"/>
              <a:buChar char="•"/>
            </a:pPr>
            <a:r>
              <a:rPr lang="en-US" sz="2400" dirty="0">
                <a:cs typeface="Times New Roman" panose="02020603050405020304" pitchFamily="18" charset="0"/>
              </a:rPr>
              <a:t>Title IX policy</a:t>
            </a:r>
          </a:p>
          <a:p>
            <a:pPr marL="342900" indent="-342900">
              <a:buFont typeface="Arial" panose="020B0604020202020204" pitchFamily="34" charset="0"/>
              <a:buChar char="•"/>
            </a:pPr>
            <a:r>
              <a:rPr lang="en-US" sz="2400" dirty="0">
                <a:cs typeface="Times New Roman" panose="02020603050405020304" pitchFamily="18" charset="0"/>
              </a:rPr>
              <a:t>Victim safety</a:t>
            </a:r>
          </a:p>
          <a:p>
            <a:pPr marL="342900" indent="-342900">
              <a:buFont typeface="Arial" panose="020B0604020202020204" pitchFamily="34" charset="0"/>
              <a:buChar char="•"/>
            </a:pPr>
            <a:r>
              <a:rPr lang="en-US" sz="2400" dirty="0">
                <a:cs typeface="Times New Roman" panose="02020603050405020304" pitchFamily="18" charset="0"/>
              </a:rPr>
              <a:t>Empowerment of survivor</a:t>
            </a:r>
          </a:p>
        </p:txBody>
      </p:sp>
    </p:spTree>
    <p:extLst>
      <p:ext uri="{BB962C8B-B14F-4D97-AF65-F5344CB8AC3E}">
        <p14:creationId xmlns:p14="http://schemas.microsoft.com/office/powerpoint/2010/main" val="1396090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F1655-2DEE-ECC0-F22C-9CFE38EB1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2B40C-825D-09B3-8C76-F60E5227EAF7}"/>
              </a:ext>
            </a:extLst>
          </p:cNvPr>
          <p:cNvSpPr>
            <a:spLocks noGrp="1"/>
          </p:cNvSpPr>
          <p:nvPr>
            <p:ph type="title"/>
          </p:nvPr>
        </p:nvSpPr>
        <p:spPr/>
        <p:txBody>
          <a:bodyPr>
            <a:normAutofit/>
          </a:bodyPr>
          <a:lstStyle/>
          <a:p>
            <a:r>
              <a:rPr lang="en-US" b="1" cap="none" dirty="0"/>
              <a:t>Accessing Credibility</a:t>
            </a:r>
          </a:p>
        </p:txBody>
      </p:sp>
      <p:sp>
        <p:nvSpPr>
          <p:cNvPr id="3" name="Content Placeholder 2">
            <a:extLst>
              <a:ext uri="{FF2B5EF4-FFF2-40B4-BE49-F238E27FC236}">
                <a16:creationId xmlns:a16="http://schemas.microsoft.com/office/drawing/2014/main" id="{19219FF7-E40D-978E-BA6B-22BBCE0BE5DC}"/>
              </a:ext>
            </a:extLst>
          </p:cNvPr>
          <p:cNvSpPr>
            <a:spLocks noGrp="1"/>
          </p:cNvSpPr>
          <p:nvPr>
            <p:ph idx="1"/>
          </p:nvPr>
        </p:nvSpPr>
        <p:spPr/>
        <p:txBody>
          <a:bodyPr>
            <a:noAutofit/>
          </a:bodyPr>
          <a:lstStyle/>
          <a:p>
            <a:pPr marL="0" lvl="1" indent="0">
              <a:buNone/>
            </a:pPr>
            <a:r>
              <a:rPr lang="en-US" sz="2400" dirty="0">
                <a:cs typeface="Times New Roman" panose="02020603050405020304" pitchFamily="18" charset="0"/>
              </a:rPr>
              <a:t>To assess credibility is to assess overall the extent to which you can rely on a witness’ testimony to be accurate and helpful: </a:t>
            </a:r>
          </a:p>
          <a:p>
            <a:pPr lvl="1">
              <a:buFont typeface="Arial" panose="020B0604020202020204" pitchFamily="34" charset="0"/>
              <a:buChar char="•"/>
            </a:pPr>
            <a:r>
              <a:rPr lang="en-US" sz="2400" b="0" dirty="0">
                <a:cs typeface="Times New Roman" panose="02020603050405020304" pitchFamily="18" charset="0"/>
              </a:rPr>
              <a:t>Memory errors do not necessarily destroy a witness’s credibility</a:t>
            </a:r>
          </a:p>
          <a:p>
            <a:pPr lvl="1">
              <a:buFont typeface="Arial" panose="020B0604020202020204" pitchFamily="34" charset="0"/>
              <a:buChar char="•"/>
            </a:pPr>
            <a:r>
              <a:rPr lang="en-US" sz="2400" b="0" dirty="0">
                <a:cs typeface="Times New Roman" panose="02020603050405020304" pitchFamily="18" charset="0"/>
              </a:rPr>
              <a:t>Refrain from focusing on irrelevant inaccuracies and inconsistencies</a:t>
            </a:r>
          </a:p>
          <a:p>
            <a:pPr lvl="1">
              <a:buFont typeface="Arial" panose="020B0604020202020204" pitchFamily="34" charset="0"/>
              <a:buChar char="•"/>
            </a:pPr>
            <a:r>
              <a:rPr lang="en-US" sz="2400" b="0" dirty="0">
                <a:cs typeface="Times New Roman" panose="02020603050405020304" pitchFamily="18" charset="0"/>
              </a:rPr>
              <a:t>Reflect on bias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377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3FBDB-FDAF-4737-5A7C-2BDE00026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7F9399-A272-9F62-2D78-4BA86DDDF007}"/>
              </a:ext>
            </a:extLst>
          </p:cNvPr>
          <p:cNvSpPr>
            <a:spLocks noGrp="1"/>
          </p:cNvSpPr>
          <p:nvPr>
            <p:ph type="title"/>
          </p:nvPr>
        </p:nvSpPr>
        <p:spPr/>
        <p:txBody>
          <a:bodyPr>
            <a:normAutofit/>
          </a:bodyPr>
          <a:lstStyle/>
          <a:p>
            <a:r>
              <a:rPr lang="en-US" b="1" cap="none" dirty="0"/>
              <a:t>Accessing Relevance</a:t>
            </a:r>
          </a:p>
        </p:txBody>
      </p:sp>
      <p:sp>
        <p:nvSpPr>
          <p:cNvPr id="3" name="Content Placeholder 2">
            <a:extLst>
              <a:ext uri="{FF2B5EF4-FFF2-40B4-BE49-F238E27FC236}">
                <a16:creationId xmlns:a16="http://schemas.microsoft.com/office/drawing/2014/main" id="{B6981998-F1B3-A3C6-EA4A-59F343FD2D13}"/>
              </a:ext>
            </a:extLst>
          </p:cNvPr>
          <p:cNvSpPr>
            <a:spLocks noGrp="1"/>
          </p:cNvSpPr>
          <p:nvPr>
            <p:ph idx="1"/>
          </p:nvPr>
        </p:nvSpPr>
        <p:spPr/>
        <p:txBody>
          <a:bodyPr>
            <a:normAutofit/>
          </a:bodyPr>
          <a:lstStyle/>
          <a:p>
            <a:pPr lvl="1">
              <a:buFont typeface="Arial" panose="020B0604020202020204" pitchFamily="34" charset="0"/>
              <a:buChar char="•"/>
            </a:pPr>
            <a:r>
              <a:rPr lang="en-US" sz="2400" dirty="0">
                <a:cs typeface="Times New Roman" panose="02020603050405020304" pitchFamily="18" charset="0"/>
              </a:rPr>
              <a:t>Hearing Chairperson does before EVERY question</a:t>
            </a:r>
          </a:p>
          <a:p>
            <a:pPr lvl="1">
              <a:buFont typeface="Arial" panose="020B0604020202020204" pitchFamily="34" charset="0"/>
              <a:buChar char="•"/>
            </a:pPr>
            <a:r>
              <a:rPr lang="en-US" sz="2400" dirty="0">
                <a:cs typeface="Times New Roman" panose="02020603050405020304" pitchFamily="18" charset="0"/>
              </a:rPr>
              <a:t>Evidence is relevant IF the information helps to prove or disprove a fact</a:t>
            </a:r>
          </a:p>
          <a:p>
            <a:pPr lvl="1">
              <a:buFont typeface="Arial" panose="020B0604020202020204" pitchFamily="34" charset="0"/>
              <a:buChar char="•"/>
            </a:pPr>
            <a:r>
              <a:rPr lang="en-US" sz="2400" b="0" dirty="0">
                <a:cs typeface="Times New Roman" panose="02020603050405020304" pitchFamily="18" charset="0"/>
              </a:rPr>
              <a:t>Types of evidence</a:t>
            </a:r>
          </a:p>
          <a:p>
            <a:pPr lvl="3">
              <a:buFont typeface="Courier New" panose="02070309020205020404" pitchFamily="49" charset="0"/>
              <a:buChar char="o"/>
            </a:pPr>
            <a:r>
              <a:rPr lang="en-US" sz="2400" dirty="0">
                <a:cs typeface="Times New Roman" panose="02020603050405020304" pitchFamily="18" charset="0"/>
              </a:rPr>
              <a:t>Documentary (writing and documents) </a:t>
            </a:r>
          </a:p>
          <a:p>
            <a:pPr lvl="3">
              <a:buFont typeface="Courier New" panose="02070309020205020404" pitchFamily="49" charset="0"/>
              <a:buChar char="o"/>
            </a:pPr>
            <a:r>
              <a:rPr lang="en-US" sz="2400" dirty="0">
                <a:cs typeface="Times New Roman" panose="02020603050405020304" pitchFamily="18" charset="0"/>
              </a:rPr>
              <a:t>Electronic  (photos, text messages, videos)</a:t>
            </a:r>
          </a:p>
          <a:p>
            <a:pPr lvl="3">
              <a:buFont typeface="Courier New" panose="02070309020205020404" pitchFamily="49" charset="0"/>
              <a:buChar char="o"/>
            </a:pPr>
            <a:r>
              <a:rPr lang="en-US" sz="2400" dirty="0">
                <a:cs typeface="Times New Roman" panose="02020603050405020304" pitchFamily="18" charset="0"/>
              </a:rPr>
              <a:t>Physical (objects) </a:t>
            </a:r>
          </a:p>
          <a:p>
            <a:pPr lvl="3">
              <a:buFont typeface="Courier New" panose="02070309020205020404" pitchFamily="49" charset="0"/>
              <a:buChar char="o"/>
            </a:pPr>
            <a:r>
              <a:rPr lang="en-US" sz="2400" dirty="0">
                <a:cs typeface="Times New Roman" panose="02020603050405020304" pitchFamily="18" charset="0"/>
              </a:rPr>
              <a:t>Testimonial (personal observation)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660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F1B494-9F90-06E9-8F03-5B883D01FF7C}"/>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3AE0E-78FB-2B4C-80B5-A9AD6D7A638C}"/>
              </a:ext>
            </a:extLst>
          </p:cNvPr>
          <p:cNvSpPr>
            <a:spLocks noGrp="1"/>
          </p:cNvSpPr>
          <p:nvPr>
            <p:ph type="title"/>
          </p:nvPr>
        </p:nvSpPr>
        <p:spPr>
          <a:xfrm>
            <a:off x="960120" y="317814"/>
            <a:ext cx="10268712" cy="1700784"/>
          </a:xfrm>
        </p:spPr>
        <p:txBody>
          <a:bodyPr>
            <a:normAutofit/>
          </a:bodyPr>
          <a:lstStyle/>
          <a:p>
            <a:r>
              <a:rPr lang="en-US" b="1" cap="none" dirty="0"/>
              <a:t>Bias</a:t>
            </a:r>
          </a:p>
        </p:txBody>
      </p:sp>
      <p:sp>
        <p:nvSpPr>
          <p:cNvPr id="3" name="Content Placeholder 2">
            <a:extLst>
              <a:ext uri="{FF2B5EF4-FFF2-40B4-BE49-F238E27FC236}">
                <a16:creationId xmlns:a16="http://schemas.microsoft.com/office/drawing/2014/main" id="{971F18B8-3731-CA9D-839B-52CB299D4172}"/>
              </a:ext>
            </a:extLst>
          </p:cNvPr>
          <p:cNvSpPr>
            <a:spLocks noGrp="1"/>
          </p:cNvSpPr>
          <p:nvPr>
            <p:ph idx="1"/>
          </p:nvPr>
        </p:nvSpPr>
        <p:spPr>
          <a:xfrm>
            <a:off x="960120" y="2784143"/>
            <a:ext cx="5782586" cy="3433031"/>
          </a:xfrm>
        </p:spPr>
        <p:txBody>
          <a:bodyPr anchor="t">
            <a:normAutofit fontScale="92500"/>
          </a:bodyPr>
          <a:lstStyle/>
          <a:p>
            <a:r>
              <a:rPr lang="en-US" sz="2400" dirty="0">
                <a:cs typeface="Times New Roman" panose="02020603050405020304" pitchFamily="18" charset="0"/>
              </a:rPr>
              <a:t>Bias is caused by humans’ tendency to classify individuals into categories. It can impact a person’s ability to be impartial.</a:t>
            </a:r>
          </a:p>
          <a:p>
            <a:pPr marL="796925" indent="-342900">
              <a:buFont typeface="Arial" panose="020B0604020202020204" pitchFamily="34" charset="0"/>
              <a:buChar char="•"/>
            </a:pPr>
            <a:r>
              <a:rPr lang="en-US" sz="2400" dirty="0">
                <a:cs typeface="Times New Roman" panose="02020603050405020304" pitchFamily="18" charset="0"/>
              </a:rPr>
              <a:t>Explicit bias </a:t>
            </a:r>
          </a:p>
          <a:p>
            <a:pPr marL="796925" indent="-342900">
              <a:buFont typeface="Arial" panose="020B0604020202020204" pitchFamily="34" charset="0"/>
              <a:buChar char="•"/>
            </a:pPr>
            <a:r>
              <a:rPr lang="en-US" sz="2400" dirty="0">
                <a:cs typeface="Times New Roman" panose="02020603050405020304" pitchFamily="18" charset="0"/>
              </a:rPr>
              <a:t>Implicit bias 	</a:t>
            </a:r>
          </a:p>
          <a:p>
            <a:pPr marL="796925" indent="-342900">
              <a:buFont typeface="Arial" panose="020B0604020202020204" pitchFamily="34" charset="0"/>
              <a:buChar char="•"/>
            </a:pPr>
            <a:r>
              <a:rPr lang="en-US" sz="2400" dirty="0">
                <a:cs typeface="Times New Roman" panose="02020603050405020304" pitchFamily="18" charset="0"/>
              </a:rPr>
              <a:t>Conflict of interest</a:t>
            </a:r>
          </a:p>
          <a:p>
            <a:pPr marL="796925" indent="-342900">
              <a:buFont typeface="Arial" panose="020B0604020202020204" pitchFamily="34" charset="0"/>
              <a:buChar char="•"/>
            </a:pPr>
            <a:r>
              <a:rPr lang="en-US" sz="2400" dirty="0">
                <a:cs typeface="Times New Roman" panose="02020603050405020304" pitchFamily="18" charset="0"/>
              </a:rPr>
              <a:t>Ethics check</a:t>
            </a:r>
          </a:p>
        </p:txBody>
      </p:sp>
      <p:pic>
        <p:nvPicPr>
          <p:cNvPr id="3074" name="Picture 2" descr="Scales with the words bias and facts.">
            <a:extLst>
              <a:ext uri="{FF2B5EF4-FFF2-40B4-BE49-F238E27FC236}">
                <a16:creationId xmlns:a16="http://schemas.microsoft.com/office/drawing/2014/main" id="{EADB1749-BE9A-F3FB-5FFF-8629F439B2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33136" y="3195483"/>
            <a:ext cx="4012870" cy="267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453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FF58FE-A78C-364B-770D-991605B2D79D}"/>
            </a:ext>
          </a:extLst>
        </p:cNvPr>
        <p:cNvGrpSpPr/>
        <p:nvPr/>
      </p:nvGrpSpPr>
      <p:grpSpPr>
        <a:xfrm>
          <a:off x="0" y="0"/>
          <a:ext cx="0" cy="0"/>
          <a:chOff x="0" y="0"/>
          <a:chExt cx="0" cy="0"/>
        </a:xfrm>
      </p:grpSpPr>
      <p:sp useBgFill="1">
        <p:nvSpPr>
          <p:cNvPr id="4116" name="Rectangle 411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7" name="Rectangle 4116">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F0B16-0A73-259D-D901-B7365531F762}"/>
              </a:ext>
            </a:extLst>
          </p:cNvPr>
          <p:cNvSpPr>
            <a:spLocks noGrp="1"/>
          </p:cNvSpPr>
          <p:nvPr>
            <p:ph type="title"/>
          </p:nvPr>
        </p:nvSpPr>
        <p:spPr>
          <a:xfrm>
            <a:off x="960120" y="317814"/>
            <a:ext cx="10268712" cy="1700784"/>
          </a:xfrm>
        </p:spPr>
        <p:txBody>
          <a:bodyPr>
            <a:normAutofit/>
          </a:bodyPr>
          <a:lstStyle/>
          <a:p>
            <a:r>
              <a:rPr lang="en-US" b="1" cap="none" dirty="0"/>
              <a:t>How to be Impartial</a:t>
            </a:r>
          </a:p>
        </p:txBody>
      </p:sp>
      <p:sp>
        <p:nvSpPr>
          <p:cNvPr id="3" name="Content Placeholder 2">
            <a:extLst>
              <a:ext uri="{FF2B5EF4-FFF2-40B4-BE49-F238E27FC236}">
                <a16:creationId xmlns:a16="http://schemas.microsoft.com/office/drawing/2014/main" id="{A95357AB-71B7-08FB-E228-7BEC04C46F73}"/>
              </a:ext>
            </a:extLst>
          </p:cNvPr>
          <p:cNvSpPr>
            <a:spLocks noGrp="1"/>
          </p:cNvSpPr>
          <p:nvPr>
            <p:ph idx="1"/>
          </p:nvPr>
        </p:nvSpPr>
        <p:spPr>
          <a:xfrm>
            <a:off x="960120" y="2587752"/>
            <a:ext cx="5869303" cy="3593592"/>
          </a:xfrm>
        </p:spPr>
        <p:txBody>
          <a:bodyPr>
            <a:normAutofit/>
          </a:bodyPr>
          <a:lstStyle/>
          <a:p>
            <a:pPr marL="457200" indent="-457200">
              <a:lnSpc>
                <a:spcPct val="91000"/>
              </a:lnSpc>
              <a:buFont typeface="Arial" panose="020B0604020202020204" pitchFamily="34" charset="0"/>
              <a:buChar char="•"/>
            </a:pPr>
            <a:r>
              <a:rPr lang="en-US" sz="2000" dirty="0">
                <a:cs typeface="Times New Roman" panose="02020603050405020304" pitchFamily="18" charset="0"/>
              </a:rPr>
              <a:t>Know the policies</a:t>
            </a:r>
          </a:p>
          <a:p>
            <a:pPr marL="457200" indent="-457200">
              <a:lnSpc>
                <a:spcPct val="91000"/>
              </a:lnSpc>
              <a:buFont typeface="Arial" panose="020B0604020202020204" pitchFamily="34" charset="0"/>
              <a:buChar char="•"/>
            </a:pPr>
            <a:r>
              <a:rPr lang="en-US" sz="2000" dirty="0">
                <a:cs typeface="Times New Roman" panose="02020603050405020304" pitchFamily="18" charset="0"/>
              </a:rPr>
              <a:t>Remain neutral</a:t>
            </a:r>
          </a:p>
          <a:p>
            <a:pPr marL="457200" indent="-457200">
              <a:lnSpc>
                <a:spcPct val="91000"/>
              </a:lnSpc>
              <a:buFont typeface="Arial" panose="020B0604020202020204" pitchFamily="34" charset="0"/>
              <a:buChar char="•"/>
            </a:pPr>
            <a:r>
              <a:rPr lang="en-US" sz="2000" dirty="0">
                <a:cs typeface="Times New Roman" panose="02020603050405020304" pitchFamily="18" charset="0"/>
              </a:rPr>
              <a:t>Listen actively</a:t>
            </a:r>
          </a:p>
          <a:p>
            <a:pPr marL="457200" indent="-457200">
              <a:lnSpc>
                <a:spcPct val="91000"/>
              </a:lnSpc>
              <a:buFont typeface="Arial" panose="020B0604020202020204" pitchFamily="34" charset="0"/>
              <a:buChar char="•"/>
            </a:pPr>
            <a:r>
              <a:rPr lang="en-US" sz="2000" dirty="0">
                <a:cs typeface="Times New Roman" panose="02020603050405020304" pitchFamily="18" charset="0"/>
              </a:rPr>
              <a:t>Treat everyone with respect</a:t>
            </a:r>
          </a:p>
          <a:p>
            <a:pPr marL="457200" indent="-457200">
              <a:lnSpc>
                <a:spcPct val="91000"/>
              </a:lnSpc>
              <a:buFont typeface="Arial" panose="020B0604020202020204" pitchFamily="34" charset="0"/>
              <a:buChar char="•"/>
            </a:pPr>
            <a:r>
              <a:rPr lang="en-US" sz="2000" dirty="0">
                <a:cs typeface="Times New Roman" panose="02020603050405020304" pitchFamily="18" charset="0"/>
              </a:rPr>
              <a:t>Focus on facts</a:t>
            </a:r>
          </a:p>
          <a:p>
            <a:pPr marL="457200" indent="-457200">
              <a:lnSpc>
                <a:spcPct val="91000"/>
              </a:lnSpc>
              <a:buFont typeface="Arial" panose="020B0604020202020204" pitchFamily="34" charset="0"/>
              <a:buChar char="•"/>
            </a:pPr>
            <a:r>
              <a:rPr lang="en-US" sz="2000" dirty="0">
                <a:cs typeface="Times New Roman" panose="02020603050405020304" pitchFamily="18" charset="0"/>
              </a:rPr>
              <a:t>Ask clarifying questions</a:t>
            </a:r>
          </a:p>
          <a:p>
            <a:pPr marL="457200" indent="-457200">
              <a:lnSpc>
                <a:spcPct val="91000"/>
              </a:lnSpc>
              <a:buFont typeface="Arial" panose="020B0604020202020204" pitchFamily="34" charset="0"/>
              <a:buChar char="•"/>
            </a:pPr>
            <a:r>
              <a:rPr lang="en-US" sz="2000" dirty="0">
                <a:cs typeface="Times New Roman" panose="02020603050405020304" pitchFamily="18" charset="0"/>
              </a:rPr>
              <a:t>Consider context</a:t>
            </a:r>
          </a:p>
          <a:p>
            <a:pPr marL="457200" indent="-457200">
              <a:lnSpc>
                <a:spcPct val="91000"/>
              </a:lnSpc>
              <a:buFont typeface="Arial" panose="020B0604020202020204" pitchFamily="34" charset="0"/>
              <a:buChar char="•"/>
            </a:pPr>
            <a:r>
              <a:rPr lang="en-US" sz="2000" dirty="0">
                <a:cs typeface="Times New Roman" panose="02020603050405020304" pitchFamily="18" charset="0"/>
              </a:rPr>
              <a:t>Seek guidance</a:t>
            </a:r>
          </a:p>
        </p:txBody>
      </p:sp>
      <p:pic>
        <p:nvPicPr>
          <p:cNvPr id="4098" name="Picture 2" descr="Even-handed">
            <a:extLst>
              <a:ext uri="{FF2B5EF4-FFF2-40B4-BE49-F238E27FC236}">
                <a16:creationId xmlns:a16="http://schemas.microsoft.com/office/drawing/2014/main" id="{82D357A4-08B6-3ACB-1DF1-3FE13F6E0E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78" r="8980" b="-2"/>
          <a:stretch/>
        </p:blipFill>
        <p:spPr bwMode="auto">
          <a:xfrm>
            <a:off x="7537704" y="2264989"/>
            <a:ext cx="4654296" cy="459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6681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52CE2-557E-5CDA-814D-1244E6688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4B9C5A-1FC0-85CB-1361-BF35773819A6}"/>
              </a:ext>
            </a:extLst>
          </p:cNvPr>
          <p:cNvSpPr>
            <a:spLocks noGrp="1"/>
          </p:cNvSpPr>
          <p:nvPr>
            <p:ph type="title"/>
          </p:nvPr>
        </p:nvSpPr>
        <p:spPr/>
        <p:txBody>
          <a:bodyPr>
            <a:normAutofit/>
          </a:bodyPr>
          <a:lstStyle/>
          <a:p>
            <a:r>
              <a:rPr lang="en-US" b="1" cap="none" dirty="0"/>
              <a:t>Conflict of Interest</a:t>
            </a:r>
          </a:p>
        </p:txBody>
      </p:sp>
      <p:sp>
        <p:nvSpPr>
          <p:cNvPr id="3" name="Content Placeholder 2">
            <a:extLst>
              <a:ext uri="{FF2B5EF4-FFF2-40B4-BE49-F238E27FC236}">
                <a16:creationId xmlns:a16="http://schemas.microsoft.com/office/drawing/2014/main" id="{72F54B6F-E5CB-10B5-EAFA-E9C7DD630E62}"/>
              </a:ext>
            </a:extLst>
          </p:cNvPr>
          <p:cNvSpPr>
            <a:spLocks noGrp="1"/>
          </p:cNvSpPr>
          <p:nvPr>
            <p:ph idx="1"/>
          </p:nvPr>
        </p:nvSpPr>
        <p:spPr>
          <a:xfrm>
            <a:off x="960120" y="2797302"/>
            <a:ext cx="10268712" cy="2936748"/>
          </a:xfrm>
        </p:spPr>
        <p:txBody>
          <a:bodyPr>
            <a:normAutofit/>
          </a:bodyPr>
          <a:lstStyle/>
          <a:p>
            <a:pPr marL="342900" indent="-342900">
              <a:buFont typeface="Arial" panose="020B0604020202020204" pitchFamily="34" charset="0"/>
              <a:buChar char="•"/>
            </a:pPr>
            <a:r>
              <a:rPr lang="en-US" sz="2400" dirty="0">
                <a:cs typeface="Times New Roman" panose="02020603050405020304" pitchFamily="18" charset="0"/>
              </a:rPr>
              <a:t>Disclosure</a:t>
            </a:r>
          </a:p>
          <a:p>
            <a:pPr marL="342900" indent="-342900">
              <a:buFont typeface="Arial" panose="020B0604020202020204" pitchFamily="34" charset="0"/>
              <a:buChar char="•"/>
            </a:pPr>
            <a:r>
              <a:rPr lang="en-US" sz="2400" dirty="0">
                <a:cs typeface="Times New Roman" panose="02020603050405020304" pitchFamily="18" charset="0"/>
              </a:rPr>
              <a:t>Recusal</a:t>
            </a:r>
          </a:p>
          <a:p>
            <a:pPr marL="342900" indent="-342900">
              <a:buFont typeface="Arial" panose="020B0604020202020204" pitchFamily="34" charset="0"/>
              <a:buChar char="•"/>
            </a:pPr>
            <a:r>
              <a:rPr lang="en-US" sz="2400" dirty="0">
                <a:cs typeface="Times New Roman" panose="02020603050405020304" pitchFamily="18" charset="0"/>
              </a:rPr>
              <a:t>Impartial panel selection</a:t>
            </a:r>
          </a:p>
          <a:p>
            <a:pPr marL="342900" indent="-342900">
              <a:buFont typeface="Arial" panose="020B0604020202020204" pitchFamily="34" charset="0"/>
              <a:buChar char="•"/>
            </a:pPr>
            <a:r>
              <a:rPr lang="en-US" sz="2400" dirty="0">
                <a:cs typeface="Times New Roman" panose="02020603050405020304" pitchFamily="18" charset="0"/>
              </a:rPr>
              <a:t>Transparency</a:t>
            </a:r>
          </a:p>
          <a:p>
            <a:pPr marL="342900" indent="-342900">
              <a:buFont typeface="Arial" panose="020B0604020202020204" pitchFamily="34" charset="0"/>
              <a:buChar char="•"/>
            </a:pPr>
            <a:r>
              <a:rPr lang="en-US" sz="2400" dirty="0">
                <a:cs typeface="Times New Roman" panose="02020603050405020304" pitchFamily="18" charset="0"/>
              </a:rPr>
              <a:t>Documentation</a:t>
            </a:r>
          </a:p>
        </p:txBody>
      </p:sp>
    </p:spTree>
    <p:extLst>
      <p:ext uri="{BB962C8B-B14F-4D97-AF65-F5344CB8AC3E}">
        <p14:creationId xmlns:p14="http://schemas.microsoft.com/office/powerpoint/2010/main" val="3513777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898CE-1C53-1689-59F9-D7842A05D4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1CD0E-AB54-B683-957A-4EAAA1A4BB68}"/>
              </a:ext>
            </a:extLst>
          </p:cNvPr>
          <p:cNvSpPr>
            <a:spLocks noGrp="1"/>
          </p:cNvSpPr>
          <p:nvPr>
            <p:ph type="title"/>
          </p:nvPr>
        </p:nvSpPr>
        <p:spPr/>
        <p:txBody>
          <a:bodyPr>
            <a:normAutofit/>
          </a:bodyPr>
          <a:lstStyle/>
          <a:p>
            <a:r>
              <a:rPr lang="en-US" b="1" cap="none" dirty="0"/>
              <a:t>Technology</a:t>
            </a:r>
          </a:p>
        </p:txBody>
      </p:sp>
      <p:sp>
        <p:nvSpPr>
          <p:cNvPr id="5" name="TextBox 4">
            <a:extLst>
              <a:ext uri="{FF2B5EF4-FFF2-40B4-BE49-F238E27FC236}">
                <a16:creationId xmlns:a16="http://schemas.microsoft.com/office/drawing/2014/main" id="{F7E28E0D-6705-3DF8-2DB2-C8495857F9B9}"/>
              </a:ext>
            </a:extLst>
          </p:cNvPr>
          <p:cNvSpPr txBox="1"/>
          <p:nvPr/>
        </p:nvSpPr>
        <p:spPr>
          <a:xfrm>
            <a:off x="1152525" y="3067044"/>
            <a:ext cx="9637043" cy="2677656"/>
          </a:xfrm>
          <a:prstGeom prst="rect">
            <a:avLst/>
          </a:prstGeom>
          <a:noFill/>
        </p:spPr>
        <p:txBody>
          <a:bodyPr wrap="square">
            <a:spAutoFit/>
          </a:bodyPr>
          <a:lstStyle/>
          <a:p>
            <a:pPr algn="l"/>
            <a:r>
              <a:rPr lang="en-US" sz="2400" b="1" i="0" dirty="0">
                <a:solidFill>
                  <a:srgbClr val="0D0D0D"/>
                </a:solidFill>
                <a:effectLst/>
                <a:cs typeface="Times New Roman" panose="02020603050405020304" pitchFamily="18" charset="0"/>
              </a:rPr>
              <a:t>Digital Evidence Collection</a:t>
            </a:r>
            <a:r>
              <a:rPr lang="en-US" sz="2400" b="0" i="0" dirty="0">
                <a:solidFill>
                  <a:srgbClr val="0D0D0D"/>
                </a:solidFill>
                <a:effectLst/>
                <a:cs typeface="Times New Roman" panose="02020603050405020304" pitchFamily="18" charset="0"/>
              </a:rPr>
              <a:t>: </a:t>
            </a:r>
          </a:p>
          <a:p>
            <a:pPr algn="l"/>
            <a:endParaRPr lang="en-US" sz="2400" dirty="0">
              <a:solidFill>
                <a:srgbClr val="0D0D0D"/>
              </a:solidFill>
              <a:cs typeface="Times New Roman" panose="02020603050405020304" pitchFamily="18" charset="0"/>
            </a:endParaRPr>
          </a:p>
          <a:p>
            <a:pPr algn="l"/>
            <a:r>
              <a:rPr lang="en-US" sz="2400" b="0" i="0" dirty="0">
                <a:solidFill>
                  <a:srgbClr val="0D0D0D"/>
                </a:solidFill>
                <a:effectLst/>
                <a:cs typeface="Times New Roman" panose="02020603050405020304" pitchFamily="18" charset="0"/>
              </a:rPr>
              <a:t>Technology enables the collection and storage of digital evidence, such as emails, text messages, social media posts, and video recordings, which may be relevant to Title IX investigations. Digital evidence can provide valuable insights into the nature of the alleged misconduct and help establish a timeline of events.</a:t>
            </a:r>
          </a:p>
        </p:txBody>
      </p:sp>
    </p:spTree>
    <p:extLst>
      <p:ext uri="{BB962C8B-B14F-4D97-AF65-F5344CB8AC3E}">
        <p14:creationId xmlns:p14="http://schemas.microsoft.com/office/powerpoint/2010/main" val="333667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F6AC1-AEC6-7D31-F15C-31EA8EF20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EF885-3C63-910B-F19B-22BD4C541E37}"/>
              </a:ext>
            </a:extLst>
          </p:cNvPr>
          <p:cNvSpPr>
            <a:spLocks noGrp="1"/>
          </p:cNvSpPr>
          <p:nvPr>
            <p:ph type="title"/>
          </p:nvPr>
        </p:nvSpPr>
        <p:spPr/>
        <p:txBody>
          <a:bodyPr>
            <a:normAutofit/>
          </a:bodyPr>
          <a:lstStyle/>
          <a:p>
            <a:r>
              <a:rPr lang="en-US" b="1" cap="none" dirty="0"/>
              <a:t>Sanctions</a:t>
            </a:r>
          </a:p>
        </p:txBody>
      </p:sp>
      <p:sp>
        <p:nvSpPr>
          <p:cNvPr id="3" name="Content Placeholder 2">
            <a:extLst>
              <a:ext uri="{FF2B5EF4-FFF2-40B4-BE49-F238E27FC236}">
                <a16:creationId xmlns:a16="http://schemas.microsoft.com/office/drawing/2014/main" id="{13218950-E73E-CE96-E516-A81D906D9CD8}"/>
              </a:ext>
            </a:extLst>
          </p:cNvPr>
          <p:cNvSpPr>
            <a:spLocks noGrp="1"/>
          </p:cNvSpPr>
          <p:nvPr>
            <p:ph idx="1"/>
          </p:nvPr>
        </p:nvSpPr>
        <p:spPr>
          <a:xfrm>
            <a:off x="699796" y="2475080"/>
            <a:ext cx="10926147" cy="3379295"/>
          </a:xfrm>
        </p:spPr>
        <p:txBody>
          <a:bodyPr numCol="2">
            <a:normAutofit/>
          </a:bodyPr>
          <a:lstStyle/>
          <a:p>
            <a:pPr marL="274320" indent="-342900">
              <a:spcBef>
                <a:spcPts val="0"/>
              </a:spcBef>
              <a:buFont typeface="Arial" panose="020B0604020202020204" pitchFamily="34" charset="0"/>
              <a:buChar char="•"/>
            </a:pPr>
            <a:r>
              <a:rPr lang="en-US" sz="2200" dirty="0">
                <a:cs typeface="Times New Roman" panose="02020603050405020304" pitchFamily="18" charset="0"/>
              </a:rPr>
              <a:t>Warnings</a:t>
            </a:r>
          </a:p>
          <a:p>
            <a:pPr marL="274320" indent="-342900">
              <a:spcBef>
                <a:spcPts val="0"/>
              </a:spcBef>
              <a:buFont typeface="Arial" panose="020B0604020202020204" pitchFamily="34" charset="0"/>
              <a:buChar char="•"/>
            </a:pPr>
            <a:r>
              <a:rPr lang="en-US" sz="2200" dirty="0">
                <a:cs typeface="Times New Roman" panose="02020603050405020304" pitchFamily="18" charset="0"/>
              </a:rPr>
              <a:t>Disciplinary probation</a:t>
            </a:r>
          </a:p>
          <a:p>
            <a:pPr marL="274320" indent="-342900">
              <a:spcBef>
                <a:spcPts val="0"/>
              </a:spcBef>
              <a:buFont typeface="Arial" panose="020B0604020202020204" pitchFamily="34" charset="0"/>
              <a:buChar char="•"/>
            </a:pPr>
            <a:r>
              <a:rPr lang="en-US" sz="2200" dirty="0">
                <a:cs typeface="Times New Roman" panose="02020603050405020304" pitchFamily="18" charset="0"/>
              </a:rPr>
              <a:t>Loss of privileges</a:t>
            </a:r>
          </a:p>
          <a:p>
            <a:pPr marL="274320" indent="-342900">
              <a:spcBef>
                <a:spcPts val="0"/>
              </a:spcBef>
              <a:buFont typeface="Arial" panose="020B0604020202020204" pitchFamily="34" charset="0"/>
              <a:buChar char="•"/>
            </a:pPr>
            <a:r>
              <a:rPr lang="en-US" sz="2200" dirty="0">
                <a:cs typeface="Times New Roman" panose="02020603050405020304" pitchFamily="18" charset="0"/>
              </a:rPr>
              <a:t>Restitution</a:t>
            </a:r>
          </a:p>
          <a:p>
            <a:pPr marL="274320" indent="-342900">
              <a:spcBef>
                <a:spcPts val="0"/>
              </a:spcBef>
              <a:buFont typeface="Arial" panose="020B0604020202020204" pitchFamily="34" charset="0"/>
              <a:buChar char="•"/>
            </a:pPr>
            <a:r>
              <a:rPr lang="en-US" sz="2200" dirty="0">
                <a:cs typeface="Times New Roman" panose="02020603050405020304" pitchFamily="18" charset="0"/>
              </a:rPr>
              <a:t>Remedial work assignments</a:t>
            </a:r>
          </a:p>
          <a:p>
            <a:pPr marL="274320" indent="-342900">
              <a:spcBef>
                <a:spcPts val="0"/>
              </a:spcBef>
              <a:buFont typeface="Arial" panose="020B0604020202020204" pitchFamily="34" charset="0"/>
              <a:buChar char="•"/>
            </a:pPr>
            <a:r>
              <a:rPr lang="en-US" sz="2200" dirty="0">
                <a:cs typeface="Times New Roman" panose="02020603050405020304" pitchFamily="18" charset="0"/>
              </a:rPr>
              <a:t>Remedial education requirements</a:t>
            </a:r>
          </a:p>
          <a:p>
            <a:pPr marL="274320" indent="-342900">
              <a:spcAft>
                <a:spcPts val="700"/>
              </a:spcAft>
              <a:buFont typeface="Arial" panose="020B0604020202020204" pitchFamily="34" charset="0"/>
              <a:buChar char="•"/>
            </a:pPr>
            <a:r>
              <a:rPr lang="en-US" sz="2200" dirty="0">
                <a:cs typeface="Times New Roman" panose="02020603050405020304" pitchFamily="18" charset="0"/>
              </a:rPr>
              <a:t>Termination of employment</a:t>
            </a:r>
          </a:p>
          <a:p>
            <a:pPr marL="274320" indent="-342900">
              <a:spcAft>
                <a:spcPts val="700"/>
              </a:spcAft>
              <a:buFont typeface="Arial" panose="020B0604020202020204" pitchFamily="34" charset="0"/>
              <a:buChar char="•"/>
            </a:pPr>
            <a:r>
              <a:rPr lang="en-US" sz="2200" dirty="0">
                <a:cs typeface="Times New Roman" panose="02020603050405020304" pitchFamily="18" charset="0"/>
              </a:rPr>
              <a:t>Service requirements</a:t>
            </a:r>
          </a:p>
          <a:p>
            <a:pPr marL="274320" indent="-342900">
              <a:spcAft>
                <a:spcPts val="700"/>
              </a:spcAft>
              <a:buFont typeface="Arial" panose="020B0604020202020204" pitchFamily="34" charset="0"/>
              <a:buChar char="•"/>
            </a:pPr>
            <a:r>
              <a:rPr lang="en-US" sz="2200" dirty="0">
                <a:cs typeface="Times New Roman" panose="02020603050405020304" pitchFamily="18" charset="0"/>
              </a:rPr>
              <a:t>Remedial behavioral requirements</a:t>
            </a:r>
          </a:p>
          <a:p>
            <a:pPr marL="274320" indent="-342900">
              <a:spcAft>
                <a:spcPts val="700"/>
              </a:spcAft>
              <a:buFont typeface="Arial" panose="020B0604020202020204" pitchFamily="34" charset="0"/>
              <a:buChar char="•"/>
            </a:pPr>
            <a:r>
              <a:rPr lang="en-US" sz="2200" dirty="0">
                <a:cs typeface="Times New Roman" panose="02020603050405020304" pitchFamily="18" charset="0"/>
              </a:rPr>
              <a:t>College housing relocation or  suspension</a:t>
            </a:r>
          </a:p>
          <a:p>
            <a:pPr marL="274320" indent="-342900">
              <a:spcAft>
                <a:spcPts val="700"/>
              </a:spcAft>
              <a:buFont typeface="Arial" panose="020B0604020202020204" pitchFamily="34" charset="0"/>
              <a:buChar char="•"/>
            </a:pPr>
            <a:r>
              <a:rPr lang="en-US" sz="2200" dirty="0">
                <a:cs typeface="Times New Roman" panose="02020603050405020304" pitchFamily="18" charset="0"/>
              </a:rPr>
              <a:t>Removal from College housing</a:t>
            </a:r>
          </a:p>
          <a:p>
            <a:pPr marL="274320" indent="-342900">
              <a:spcAft>
                <a:spcPts val="700"/>
              </a:spcAft>
              <a:buFont typeface="Arial" panose="020B0604020202020204" pitchFamily="34" charset="0"/>
              <a:buChar char="•"/>
            </a:pPr>
            <a:r>
              <a:rPr lang="en-US" sz="2200" dirty="0">
                <a:cs typeface="Times New Roman" panose="02020603050405020304" pitchFamily="18" charset="0"/>
              </a:rPr>
              <a:t>Suspension, and expulsion. </a:t>
            </a:r>
          </a:p>
          <a:p>
            <a:pPr marL="274320" indent="-342900">
              <a:spcBef>
                <a:spcPts val="0"/>
              </a:spcBef>
              <a:buFont typeface="Arial" panose="020B0604020202020204" pitchFamily="34" charset="0"/>
              <a:buChar char="•"/>
            </a:pPr>
            <a:endParaRPr lang="en-US" sz="2400" dirty="0">
              <a:cs typeface="Times New Roman" panose="02020603050405020304" pitchFamily="18" charset="0"/>
            </a:endParaRPr>
          </a:p>
        </p:txBody>
      </p:sp>
      <p:sp>
        <p:nvSpPr>
          <p:cNvPr id="5" name="TextBox 4">
            <a:extLst>
              <a:ext uri="{FF2B5EF4-FFF2-40B4-BE49-F238E27FC236}">
                <a16:creationId xmlns:a16="http://schemas.microsoft.com/office/drawing/2014/main" id="{D14FA533-1106-0F48-5DFA-0A587A074582}"/>
              </a:ext>
            </a:extLst>
          </p:cNvPr>
          <p:cNvSpPr txBox="1"/>
          <p:nvPr/>
        </p:nvSpPr>
        <p:spPr>
          <a:xfrm>
            <a:off x="960120" y="5808631"/>
            <a:ext cx="10268712" cy="923330"/>
          </a:xfrm>
          <a:prstGeom prst="rect">
            <a:avLst/>
          </a:prstGeom>
          <a:noFill/>
        </p:spPr>
        <p:txBody>
          <a:bodyPr wrap="square">
            <a:spAutoFit/>
          </a:bodyPr>
          <a:lstStyle/>
          <a:p>
            <a:r>
              <a:rPr lang="en-US" sz="1800" dirty="0">
                <a:cs typeface="Times New Roman" panose="02020603050405020304" pitchFamily="18" charset="0"/>
              </a:rPr>
              <a:t>Remedies including disciplinary action and informal resolutions are designed </a:t>
            </a:r>
          </a:p>
          <a:p>
            <a:r>
              <a:rPr lang="en-US" sz="1800" dirty="0">
                <a:cs typeface="Times New Roman" panose="02020603050405020304" pitchFamily="18" charset="0"/>
              </a:rPr>
              <a:t>to restore or preserve the Complainant’s equal access to the </a:t>
            </a:r>
          </a:p>
          <a:p>
            <a:r>
              <a:rPr lang="en-US" sz="1800" dirty="0">
                <a:cs typeface="Times New Roman" panose="02020603050405020304" pitchFamily="18" charset="0"/>
              </a:rPr>
              <a:t>College’s education programs and activities.</a:t>
            </a:r>
            <a:endParaRPr lang="en-US" dirty="0"/>
          </a:p>
        </p:txBody>
      </p:sp>
      <p:grpSp>
        <p:nvGrpSpPr>
          <p:cNvPr id="4" name="Group 3">
            <a:extLst>
              <a:ext uri="{FF2B5EF4-FFF2-40B4-BE49-F238E27FC236}">
                <a16:creationId xmlns:a16="http://schemas.microsoft.com/office/drawing/2014/main" id="{CB1EB523-BCEB-2AB6-BF26-EFAB869B31D6}"/>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6" name="Arrow: Left 5">
              <a:extLst>
                <a:ext uri="{FF2B5EF4-FFF2-40B4-BE49-F238E27FC236}">
                  <a16:creationId xmlns:a16="http://schemas.microsoft.com/office/drawing/2014/main" id="{230967D0-AB2E-0F77-27E4-E72272EFD948}"/>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BBE1CB-FED8-DA32-555D-B3AB2A9481F7}"/>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32450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95AFC-4629-3D9D-1DFC-8633DC977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32376-7D17-6056-8287-C632CE49E1C7}"/>
              </a:ext>
            </a:extLst>
          </p:cNvPr>
          <p:cNvSpPr>
            <a:spLocks noGrp="1"/>
          </p:cNvSpPr>
          <p:nvPr>
            <p:ph type="title"/>
          </p:nvPr>
        </p:nvSpPr>
        <p:spPr/>
        <p:txBody>
          <a:bodyPr>
            <a:normAutofit/>
          </a:bodyPr>
          <a:lstStyle/>
          <a:p>
            <a:r>
              <a:rPr lang="en-US" b="1" cap="none" dirty="0"/>
              <a:t>Victim Blaming</a:t>
            </a:r>
          </a:p>
        </p:txBody>
      </p:sp>
      <p:sp>
        <p:nvSpPr>
          <p:cNvPr id="3" name="Content Placeholder 2">
            <a:extLst>
              <a:ext uri="{FF2B5EF4-FFF2-40B4-BE49-F238E27FC236}">
                <a16:creationId xmlns:a16="http://schemas.microsoft.com/office/drawing/2014/main" id="{95927EE0-9283-FF65-1A7F-647E4049CB63}"/>
              </a:ext>
            </a:extLst>
          </p:cNvPr>
          <p:cNvSpPr>
            <a:spLocks noGrp="1"/>
          </p:cNvSpPr>
          <p:nvPr>
            <p:ph idx="1"/>
          </p:nvPr>
        </p:nvSpPr>
        <p:spPr>
          <a:xfrm>
            <a:off x="960120" y="2587752"/>
            <a:ext cx="10268712" cy="3793998"/>
          </a:xfrm>
        </p:spPr>
        <p:txBody>
          <a:bodyPr>
            <a:normAutofit fontScale="85000" lnSpcReduction="10000"/>
          </a:bodyPr>
          <a:lstStyle/>
          <a:p>
            <a:r>
              <a:rPr lang="en-US" sz="2400" b="0" i="0" dirty="0">
                <a:solidFill>
                  <a:srgbClr val="0D0D0D"/>
                </a:solidFill>
                <a:effectLst/>
                <a:cs typeface="Times New Roman" panose="02020603050405020304" pitchFamily="18" charset="0"/>
              </a:rPr>
              <a:t>Victim blaming refers to the tendency to hold victims of sexual harassment, discrimination, or violence responsible for the misconduct perpetrated against them. </a:t>
            </a:r>
          </a:p>
          <a:p>
            <a:pPr marL="285750" indent="-285750">
              <a:buFont typeface="Arial" panose="020B0604020202020204" pitchFamily="34" charset="0"/>
              <a:buChar char="•"/>
            </a:pPr>
            <a:r>
              <a:rPr lang="en-US" sz="2400" dirty="0">
                <a:cs typeface="Times New Roman" panose="02020603050405020304" pitchFamily="18" charset="0"/>
              </a:rPr>
              <a:t>Questioning victim’s clothing, behavior, alcohol consumption, past relationships</a:t>
            </a:r>
          </a:p>
          <a:p>
            <a:pPr marL="285750" indent="-285750">
              <a:buFont typeface="Arial" panose="020B0604020202020204" pitchFamily="34" charset="0"/>
              <a:buChar char="•"/>
            </a:pPr>
            <a:r>
              <a:rPr lang="en-US" sz="2400" dirty="0">
                <a:cs typeface="Times New Roman" panose="02020603050405020304" pitchFamily="18" charset="0"/>
              </a:rPr>
              <a:t>Minimizing or dismissing complaints</a:t>
            </a:r>
          </a:p>
          <a:p>
            <a:pPr marL="285750" indent="-285750">
              <a:buFont typeface="Arial" panose="020B0604020202020204" pitchFamily="34" charset="0"/>
              <a:buChar char="•"/>
            </a:pPr>
            <a:r>
              <a:rPr lang="en-US" sz="2400" dirty="0">
                <a:cs typeface="Times New Roman" panose="02020603050405020304" pitchFamily="18" charset="0"/>
              </a:rPr>
              <a:t>Blaming the reporting process</a:t>
            </a:r>
          </a:p>
          <a:p>
            <a:pPr marL="285750" indent="-285750">
              <a:buFont typeface="Arial" panose="020B0604020202020204" pitchFamily="34" charset="0"/>
              <a:buChar char="•"/>
            </a:pPr>
            <a:r>
              <a:rPr lang="en-US" sz="2400" dirty="0">
                <a:cs typeface="Times New Roman" panose="02020603050405020304" pitchFamily="18" charset="0"/>
              </a:rPr>
              <a:t>Shifting responsibility</a:t>
            </a:r>
          </a:p>
          <a:p>
            <a:pPr marL="285750" indent="-285750">
              <a:buFont typeface="Arial" panose="020B0604020202020204" pitchFamily="34" charset="0"/>
              <a:buChar char="•"/>
            </a:pPr>
            <a:r>
              <a:rPr lang="en-US" sz="2400" dirty="0">
                <a:cs typeface="Times New Roman" panose="02020603050405020304" pitchFamily="18" charset="0"/>
              </a:rPr>
              <a:t>Social stigma</a:t>
            </a:r>
          </a:p>
          <a:p>
            <a:pPr marL="285750" indent="-285750">
              <a:buFont typeface="Arial" panose="020B0604020202020204" pitchFamily="34" charset="0"/>
              <a:buChar char="•"/>
            </a:pPr>
            <a:r>
              <a:rPr lang="en-US" sz="2400" dirty="0">
                <a:cs typeface="Times New Roman" panose="02020603050405020304" pitchFamily="18" charset="0"/>
              </a:rPr>
              <a:t>Retaliation</a:t>
            </a:r>
          </a:p>
          <a:p>
            <a:endParaRPr lang="en-US" sz="2200" dirty="0">
              <a:cs typeface="Times New Roman" panose="02020603050405020304" pitchFamily="18" charset="0"/>
            </a:endParaRPr>
          </a:p>
        </p:txBody>
      </p:sp>
    </p:spTree>
    <p:extLst>
      <p:ext uri="{BB962C8B-B14F-4D97-AF65-F5344CB8AC3E}">
        <p14:creationId xmlns:p14="http://schemas.microsoft.com/office/powerpoint/2010/main" val="72835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997B8-4FCE-A73E-5840-DB4A28F75F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3C64F-5C65-9EF3-523C-F7E0F07510A3}"/>
              </a:ext>
            </a:extLst>
          </p:cNvPr>
          <p:cNvSpPr>
            <a:spLocks noGrp="1"/>
          </p:cNvSpPr>
          <p:nvPr>
            <p:ph type="title"/>
          </p:nvPr>
        </p:nvSpPr>
        <p:spPr>
          <a:xfrm>
            <a:off x="588073" y="317814"/>
            <a:ext cx="11012805" cy="1700784"/>
          </a:xfrm>
        </p:spPr>
        <p:txBody>
          <a:bodyPr>
            <a:normAutofit/>
          </a:bodyPr>
          <a:lstStyle/>
          <a:p>
            <a:r>
              <a:rPr lang="en-US" b="1" cap="none" dirty="0"/>
              <a:t>Definitions: Sexual Assault</a:t>
            </a:r>
          </a:p>
        </p:txBody>
      </p:sp>
      <p:sp>
        <p:nvSpPr>
          <p:cNvPr id="3" name="Content Placeholder 2">
            <a:extLst>
              <a:ext uri="{FF2B5EF4-FFF2-40B4-BE49-F238E27FC236}">
                <a16:creationId xmlns:a16="http://schemas.microsoft.com/office/drawing/2014/main" id="{96F8F89C-6171-47E4-95B6-8EF1D6038F0F}"/>
              </a:ext>
            </a:extLst>
          </p:cNvPr>
          <p:cNvSpPr>
            <a:spLocks noGrp="1"/>
          </p:cNvSpPr>
          <p:nvPr>
            <p:ph idx="1"/>
          </p:nvPr>
        </p:nvSpPr>
        <p:spPr>
          <a:xfrm>
            <a:off x="960120" y="2855740"/>
            <a:ext cx="10268712" cy="3593592"/>
          </a:xfrm>
        </p:spPr>
        <p:txBody>
          <a:bodyPr>
            <a:noAutofit/>
          </a:bodyPr>
          <a:lstStyle/>
          <a:p>
            <a:r>
              <a:rPr lang="en-US" sz="2400" b="1" dirty="0">
                <a:cs typeface="Times New Roman" panose="02020603050405020304" pitchFamily="18" charset="0"/>
              </a:rPr>
              <a:t>Sexual assault </a:t>
            </a:r>
            <a:r>
              <a:rPr lang="en-US" sz="2400" dirty="0">
                <a:cs typeface="Times New Roman" panose="02020603050405020304" pitchFamily="18" charset="0"/>
              </a:rPr>
              <a:t>is an offense classified as a forcible or non-forcible sex offense under the uniform crime reporting system of the Federal Bureau of Investigation which includes: </a:t>
            </a:r>
          </a:p>
          <a:p>
            <a:pPr marL="342900" indent="-342900">
              <a:buFont typeface="Arial" panose="020B0604020202020204" pitchFamily="34" charset="0"/>
              <a:buChar char="•"/>
            </a:pPr>
            <a:r>
              <a:rPr lang="en-US" sz="2400" b="1" dirty="0">
                <a:cs typeface="Times New Roman" panose="02020603050405020304" pitchFamily="18" charset="0"/>
              </a:rPr>
              <a:t>Forcible rape </a:t>
            </a:r>
            <a:r>
              <a:rPr lang="en-US" sz="2400" dirty="0">
                <a:cs typeface="Times New Roman" panose="02020603050405020304" pitchFamily="18" charset="0"/>
              </a:rPr>
              <a:t>-</a:t>
            </a:r>
            <a:r>
              <a:rPr lang="en-US" sz="2400" b="1" dirty="0">
                <a:cs typeface="Times New Roman" panose="02020603050405020304" pitchFamily="18" charset="0"/>
              </a:rPr>
              <a:t> </a:t>
            </a:r>
            <a:r>
              <a:rPr lang="en-US" sz="2400" dirty="0">
                <a:cs typeface="Times New Roman" panose="02020603050405020304" pitchFamily="18" charset="0"/>
              </a:rPr>
              <a:t>Penetration, no matter how slight, of the vagina or anus with any body part or object, or oral penetration by a sex organ of another person, without the consent of that person. </a:t>
            </a:r>
          </a:p>
        </p:txBody>
      </p:sp>
      <p:grpSp>
        <p:nvGrpSpPr>
          <p:cNvPr id="6" name="Group 5">
            <a:extLst>
              <a:ext uri="{FF2B5EF4-FFF2-40B4-BE49-F238E27FC236}">
                <a16:creationId xmlns:a16="http://schemas.microsoft.com/office/drawing/2014/main" id="{E90A96A2-9FE8-31BD-727D-6CAF0EC5C17B}"/>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7" name="Arrow: Left 6">
              <a:extLst>
                <a:ext uri="{FF2B5EF4-FFF2-40B4-BE49-F238E27FC236}">
                  <a16:creationId xmlns:a16="http://schemas.microsoft.com/office/drawing/2014/main" id="{2B68C7A6-0181-D7D0-0067-D13DEF901E47}"/>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8BB32A2-7A8C-D345-54AE-47AB630303DF}"/>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4138770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374933-723D-5B6B-9C13-1430B749449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1EDE4-C46B-5C2A-6D20-1BFF54060CA2}"/>
              </a:ext>
            </a:extLst>
          </p:cNvPr>
          <p:cNvSpPr>
            <a:spLocks noGrp="1"/>
          </p:cNvSpPr>
          <p:nvPr>
            <p:ph type="title"/>
          </p:nvPr>
        </p:nvSpPr>
        <p:spPr>
          <a:xfrm>
            <a:off x="960120" y="317814"/>
            <a:ext cx="10268712" cy="1700784"/>
          </a:xfrm>
        </p:spPr>
        <p:txBody>
          <a:bodyPr>
            <a:normAutofit/>
          </a:bodyPr>
          <a:lstStyle/>
          <a:p>
            <a:r>
              <a:rPr lang="en-US" b="1" cap="none" dirty="0"/>
              <a:t>Known Perpetrators</a:t>
            </a:r>
          </a:p>
        </p:txBody>
      </p:sp>
      <p:sp>
        <p:nvSpPr>
          <p:cNvPr id="10" name="Rectangle 9">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D251AE3-9179-AC38-D2FB-11494F167C82}"/>
              </a:ext>
            </a:extLst>
          </p:cNvPr>
          <p:cNvSpPr>
            <a:spLocks noGrp="1"/>
          </p:cNvSpPr>
          <p:nvPr>
            <p:ph idx="1"/>
          </p:nvPr>
        </p:nvSpPr>
        <p:spPr>
          <a:xfrm>
            <a:off x="960119" y="2787777"/>
            <a:ext cx="10460355" cy="3258102"/>
          </a:xfrm>
        </p:spPr>
        <p:txBody>
          <a:bodyPr>
            <a:normAutofit/>
          </a:bodyPr>
          <a:lstStyle/>
          <a:p>
            <a:r>
              <a:rPr lang="en-US" dirty="0">
                <a:cs typeface="Times New Roman" panose="02020603050405020304" pitchFamily="18" charset="0"/>
              </a:rPr>
              <a:t>Title IX team members </a:t>
            </a:r>
            <a:r>
              <a:rPr lang="en-US" b="0" i="0" dirty="0">
                <a:effectLst/>
                <a:cs typeface="Times New Roman" panose="02020603050405020304" pitchFamily="18" charset="0"/>
              </a:rPr>
              <a:t>must adhere to strict ethical guidelines, which include not facilitating or promoting any form of harassment, defamation, or invasion of privacy. Providing a list of known perpetrators of sexual assault would potentially violate these guidelines by promoting defamation and potentially harming individuals' reputations without due process.</a:t>
            </a:r>
            <a:endParaRPr lang="en-US" dirty="0">
              <a:cs typeface="Times New Roman" panose="02020603050405020304" pitchFamily="18" charset="0"/>
            </a:endParaRPr>
          </a:p>
        </p:txBody>
      </p:sp>
    </p:spTree>
    <p:extLst>
      <p:ext uri="{BB962C8B-B14F-4D97-AF65-F5344CB8AC3E}">
        <p14:creationId xmlns:p14="http://schemas.microsoft.com/office/powerpoint/2010/main" val="2082000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072E08-9D3B-56CD-ED94-D1919922CF41}"/>
            </a:ext>
          </a:extLst>
        </p:cNvPr>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Shape 2058">
            <a:extLst>
              <a:ext uri="{FF2B5EF4-FFF2-40B4-BE49-F238E27FC236}">
                <a16:creationId xmlns:a16="http://schemas.microsoft.com/office/drawing/2014/main" id="{E27CBDD7-6A01-4B3F-B16A-F50305427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0822 h 6858000"/>
              <a:gd name="connsiteX1" fmla="*/ 643467 w 12192000"/>
              <a:gd name="connsiteY1" fmla="*/ 6217178 h 6858000"/>
              <a:gd name="connsiteX2" fmla="*/ 11548533 w 12192000"/>
              <a:gd name="connsiteY2" fmla="*/ 6217178 h 6858000"/>
              <a:gd name="connsiteX3" fmla="*/ 11548533 w 12192000"/>
              <a:gd name="connsiteY3" fmla="*/ 64082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0822"/>
                </a:moveTo>
                <a:lnTo>
                  <a:pt x="643467" y="6217178"/>
                </a:lnTo>
                <a:lnTo>
                  <a:pt x="11548533" y="6217178"/>
                </a:lnTo>
                <a:lnTo>
                  <a:pt x="11548533" y="640822"/>
                </a:lnTo>
                <a:close/>
                <a:moveTo>
                  <a:pt x="0" y="0"/>
                </a:moveTo>
                <a:lnTo>
                  <a:pt x="12192000" y="0"/>
                </a:lnTo>
                <a:lnTo>
                  <a:pt x="12192000"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Picture 4" descr="Thank You for Your Service SVG Cut file by Creative Fabrica Crafts ·  Creative Fabrica">
            <a:extLst>
              <a:ext uri="{FF2B5EF4-FFF2-40B4-BE49-F238E27FC236}">
                <a16:creationId xmlns:a16="http://schemas.microsoft.com/office/drawing/2014/main" id="{23A5CB27-62B5-FEBF-614A-5B8D58C05D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1128" y="1131510"/>
            <a:ext cx="6909744" cy="459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160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90DB4-073C-9C13-35E1-A6A1704FC5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9E9A4-ECBE-8144-9EEA-3DDE3FE9B4B8}"/>
              </a:ext>
            </a:extLst>
          </p:cNvPr>
          <p:cNvSpPr>
            <a:spLocks noGrp="1"/>
          </p:cNvSpPr>
          <p:nvPr>
            <p:ph type="title"/>
          </p:nvPr>
        </p:nvSpPr>
        <p:spPr>
          <a:xfrm>
            <a:off x="769048" y="317814"/>
            <a:ext cx="10650855" cy="1700784"/>
          </a:xfrm>
        </p:spPr>
        <p:txBody>
          <a:bodyPr>
            <a:normAutofit/>
          </a:bodyPr>
          <a:lstStyle/>
          <a:p>
            <a:r>
              <a:rPr lang="en-US" b="1" cap="none" dirty="0"/>
              <a:t>Definitions: Quid Pro Quo</a:t>
            </a:r>
          </a:p>
        </p:txBody>
      </p:sp>
      <p:sp>
        <p:nvSpPr>
          <p:cNvPr id="3" name="Content Placeholder 2">
            <a:extLst>
              <a:ext uri="{FF2B5EF4-FFF2-40B4-BE49-F238E27FC236}">
                <a16:creationId xmlns:a16="http://schemas.microsoft.com/office/drawing/2014/main" id="{4BE1A451-6F34-71EF-D8C8-0B03E2C0AE6B}"/>
              </a:ext>
            </a:extLst>
          </p:cNvPr>
          <p:cNvSpPr>
            <a:spLocks noGrp="1"/>
          </p:cNvSpPr>
          <p:nvPr>
            <p:ph idx="1"/>
          </p:nvPr>
        </p:nvSpPr>
        <p:spPr>
          <a:xfrm>
            <a:off x="960120" y="2946594"/>
            <a:ext cx="10268712" cy="3593592"/>
          </a:xfrm>
        </p:spPr>
        <p:txBody>
          <a:bodyPr>
            <a:noAutofit/>
          </a:bodyPr>
          <a:lstStyle/>
          <a:p>
            <a:r>
              <a:rPr lang="en-US" sz="2400" b="1" dirty="0">
                <a:cs typeface="Times New Roman" panose="02020603050405020304" pitchFamily="18" charset="0"/>
              </a:rPr>
              <a:t>Quid pro quo </a:t>
            </a:r>
            <a:r>
              <a:rPr lang="en-US" sz="2400" dirty="0">
                <a:cs typeface="Times New Roman" panose="02020603050405020304" pitchFamily="18" charset="0"/>
              </a:rPr>
              <a:t>harassment occurs when an employee or student employee of the College conditions the provision of an aid, benefit, or service of the College on an individual’s participation in unwelcome sexual conduct.</a:t>
            </a:r>
          </a:p>
        </p:txBody>
      </p:sp>
      <p:grpSp>
        <p:nvGrpSpPr>
          <p:cNvPr id="6" name="Group 5">
            <a:extLst>
              <a:ext uri="{FF2B5EF4-FFF2-40B4-BE49-F238E27FC236}">
                <a16:creationId xmlns:a16="http://schemas.microsoft.com/office/drawing/2014/main" id="{D5719BA0-D551-1BAA-2396-8BE96135C46D}"/>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7" name="Arrow: Left 6">
              <a:extLst>
                <a:ext uri="{FF2B5EF4-FFF2-40B4-BE49-F238E27FC236}">
                  <a16:creationId xmlns:a16="http://schemas.microsoft.com/office/drawing/2014/main" id="{DFCF4EF4-5949-FE57-E61E-EB0ABDF403AC}"/>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029485C-3FEB-DFDE-FF77-646032FF3BD5}"/>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244313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90DB4-073C-9C13-35E1-A6A1704FC5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9E9A4-ECBE-8144-9EEA-3DDE3FE9B4B8}"/>
              </a:ext>
            </a:extLst>
          </p:cNvPr>
          <p:cNvSpPr>
            <a:spLocks noGrp="1"/>
          </p:cNvSpPr>
          <p:nvPr>
            <p:ph type="title"/>
          </p:nvPr>
        </p:nvSpPr>
        <p:spPr>
          <a:xfrm>
            <a:off x="738085" y="317814"/>
            <a:ext cx="10774680" cy="1700784"/>
          </a:xfrm>
        </p:spPr>
        <p:txBody>
          <a:bodyPr>
            <a:normAutofit/>
          </a:bodyPr>
          <a:lstStyle/>
          <a:p>
            <a:r>
              <a:rPr lang="en-US" b="1" cap="none" dirty="0"/>
              <a:t>Consensual Relationships</a:t>
            </a:r>
          </a:p>
        </p:txBody>
      </p:sp>
      <p:sp>
        <p:nvSpPr>
          <p:cNvPr id="3" name="Content Placeholder 2">
            <a:extLst>
              <a:ext uri="{FF2B5EF4-FFF2-40B4-BE49-F238E27FC236}">
                <a16:creationId xmlns:a16="http://schemas.microsoft.com/office/drawing/2014/main" id="{4BE1A451-6F34-71EF-D8C8-0B03E2C0AE6B}"/>
              </a:ext>
            </a:extLst>
          </p:cNvPr>
          <p:cNvSpPr>
            <a:spLocks noGrp="1"/>
          </p:cNvSpPr>
          <p:nvPr>
            <p:ph idx="1"/>
          </p:nvPr>
        </p:nvSpPr>
        <p:spPr/>
        <p:txBody>
          <a:bodyPr>
            <a:noAutofit/>
          </a:bodyPr>
          <a:lstStyle/>
          <a:p>
            <a:r>
              <a:rPr lang="en-US" sz="1600" dirty="0"/>
              <a:t>The Board </a:t>
            </a:r>
            <a:r>
              <a:rPr lang="en-US" sz="1600" b="1" dirty="0"/>
              <a:t>does not </a:t>
            </a:r>
            <a:r>
              <a:rPr lang="en-US" sz="1600" dirty="0"/>
              <a:t>prohibit consensual relationships between two (2) employees or between an employee and a student. </a:t>
            </a:r>
          </a:p>
          <a:p>
            <a:r>
              <a:rPr lang="en-US" sz="1600" dirty="0"/>
              <a:t>The Board </a:t>
            </a:r>
            <a:r>
              <a:rPr lang="en-US" sz="1600" b="1" dirty="0"/>
              <a:t>does</a:t>
            </a:r>
            <a:r>
              <a:rPr lang="en-US" sz="1600" dirty="0"/>
              <a:t> prohibit consensual relationships (romantic or sexual) where a power differential exists.</a:t>
            </a:r>
          </a:p>
          <a:p>
            <a:r>
              <a:rPr lang="en-US" sz="1600" dirty="0"/>
              <a:t>Examples of power differentials include, but are not limited to:</a:t>
            </a:r>
          </a:p>
          <a:p>
            <a:pPr marL="285750" indent="-285750">
              <a:spcBef>
                <a:spcPts val="0"/>
              </a:spcBef>
              <a:spcAft>
                <a:spcPts val="0"/>
              </a:spcAft>
              <a:buFont typeface="Arial" panose="020B0604020202020204" pitchFamily="34" charset="0"/>
              <a:buChar char="•"/>
            </a:pPr>
            <a:r>
              <a:rPr lang="en-US" sz="1600" dirty="0"/>
              <a:t> A supervisor and an employee; </a:t>
            </a:r>
          </a:p>
          <a:p>
            <a:pPr marL="285750" indent="-285750">
              <a:spcBef>
                <a:spcPts val="0"/>
              </a:spcBef>
              <a:spcAft>
                <a:spcPts val="0"/>
              </a:spcAft>
              <a:buFont typeface="Arial" panose="020B0604020202020204" pitchFamily="34" charset="0"/>
              <a:buChar char="•"/>
            </a:pPr>
            <a:r>
              <a:rPr lang="en-US" sz="1600" dirty="0"/>
              <a:t> A faculty member and a student; </a:t>
            </a:r>
          </a:p>
          <a:p>
            <a:pPr marL="285750" indent="-285750">
              <a:spcBef>
                <a:spcPts val="0"/>
              </a:spcBef>
              <a:spcAft>
                <a:spcPts val="0"/>
              </a:spcAft>
              <a:buFont typeface="Arial" panose="020B0604020202020204" pitchFamily="34" charset="0"/>
              <a:buChar char="•"/>
            </a:pPr>
            <a:r>
              <a:rPr lang="en-US" sz="1600" dirty="0"/>
              <a:t> An advisor and a student; and </a:t>
            </a:r>
          </a:p>
          <a:p>
            <a:pPr marL="285750" indent="-285750">
              <a:spcBef>
                <a:spcPts val="0"/>
              </a:spcBef>
              <a:spcAft>
                <a:spcPts val="0"/>
              </a:spcAft>
              <a:buFont typeface="Arial" panose="020B0604020202020204" pitchFamily="34" charset="0"/>
              <a:buChar char="•"/>
            </a:pPr>
            <a:r>
              <a:rPr lang="en-US" sz="1600" dirty="0"/>
              <a:t> A coach and an athlete. </a:t>
            </a:r>
          </a:p>
          <a:p>
            <a:pPr>
              <a:spcBef>
                <a:spcPts val="0"/>
              </a:spcBef>
              <a:spcAft>
                <a:spcPts val="0"/>
              </a:spcAft>
            </a:pPr>
            <a:endParaRPr lang="en-US" sz="1600" dirty="0"/>
          </a:p>
          <a:p>
            <a:pPr>
              <a:spcBef>
                <a:spcPts val="0"/>
              </a:spcBef>
              <a:spcAft>
                <a:spcPts val="0"/>
              </a:spcAft>
            </a:pPr>
            <a:r>
              <a:rPr lang="en-US" sz="1600" dirty="0"/>
              <a:t>1.2 - A power differential exists when one (1) party has influence or control over the other party’s:</a:t>
            </a:r>
          </a:p>
          <a:p>
            <a:pPr>
              <a:spcBef>
                <a:spcPts val="0"/>
              </a:spcBef>
              <a:spcAft>
                <a:spcPts val="0"/>
              </a:spcAft>
            </a:pPr>
            <a:r>
              <a:rPr lang="en-US" sz="1600" dirty="0"/>
              <a:t>Employment, Grades, Degrees, Evaluations, Promotions, Tenure, Scholarships, Awards.</a:t>
            </a:r>
          </a:p>
          <a:p>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2BFACDF-2EA2-C343-F3B3-4FFAD3289978}"/>
              </a:ext>
            </a:extLst>
          </p:cNvPr>
          <p:cNvSpPr txBox="1"/>
          <p:nvPr/>
        </p:nvSpPr>
        <p:spPr>
          <a:xfrm>
            <a:off x="960120" y="6264666"/>
            <a:ext cx="2359152" cy="369332"/>
          </a:xfrm>
          <a:prstGeom prst="rect">
            <a:avLst/>
          </a:prstGeom>
          <a:noFill/>
        </p:spPr>
        <p:txBody>
          <a:bodyPr wrap="square" rtlCol="0">
            <a:spAutoFit/>
          </a:bodyPr>
          <a:lstStyle/>
          <a:p>
            <a:r>
              <a:rPr lang="en-US" dirty="0"/>
              <a:t>Policy 5019</a:t>
            </a:r>
          </a:p>
        </p:txBody>
      </p:sp>
      <p:sp>
        <p:nvSpPr>
          <p:cNvPr id="7" name="TextBox 6">
            <a:extLst>
              <a:ext uri="{FF2B5EF4-FFF2-40B4-BE49-F238E27FC236}">
                <a16:creationId xmlns:a16="http://schemas.microsoft.com/office/drawing/2014/main" id="{F0D67E22-DD83-3903-13AC-9239F1B4CAC1}"/>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1/2</a:t>
            </a:r>
          </a:p>
        </p:txBody>
      </p:sp>
      <p:grpSp>
        <p:nvGrpSpPr>
          <p:cNvPr id="8" name="Group 7">
            <a:extLst>
              <a:ext uri="{FF2B5EF4-FFF2-40B4-BE49-F238E27FC236}">
                <a16:creationId xmlns:a16="http://schemas.microsoft.com/office/drawing/2014/main" id="{357EA562-0F02-922F-95E8-303458455480}"/>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9" name="Arrow: Left 8">
              <a:extLst>
                <a:ext uri="{FF2B5EF4-FFF2-40B4-BE49-F238E27FC236}">
                  <a16:creationId xmlns:a16="http://schemas.microsoft.com/office/drawing/2014/main" id="{5835A6FC-2A68-B7D9-BCAD-8C58FB46848B}"/>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61681C1-3865-BB41-3E90-54028C6D326C}"/>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311631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90DB4-073C-9C13-35E1-A6A1704FC5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9E9A4-ECBE-8144-9EEA-3DDE3FE9B4B8}"/>
              </a:ext>
            </a:extLst>
          </p:cNvPr>
          <p:cNvSpPr>
            <a:spLocks noGrp="1"/>
          </p:cNvSpPr>
          <p:nvPr>
            <p:ph type="title"/>
          </p:nvPr>
        </p:nvSpPr>
        <p:spPr>
          <a:xfrm>
            <a:off x="731520" y="317814"/>
            <a:ext cx="10908030" cy="1700784"/>
          </a:xfrm>
        </p:spPr>
        <p:txBody>
          <a:bodyPr>
            <a:normAutofit/>
          </a:bodyPr>
          <a:lstStyle/>
          <a:p>
            <a:r>
              <a:rPr lang="en-US" b="1" cap="none" dirty="0"/>
              <a:t>Consensual Relationships</a:t>
            </a:r>
          </a:p>
        </p:txBody>
      </p:sp>
      <p:sp>
        <p:nvSpPr>
          <p:cNvPr id="3" name="Content Placeholder 2">
            <a:extLst>
              <a:ext uri="{FF2B5EF4-FFF2-40B4-BE49-F238E27FC236}">
                <a16:creationId xmlns:a16="http://schemas.microsoft.com/office/drawing/2014/main" id="{4BE1A451-6F34-71EF-D8C8-0B03E2C0AE6B}"/>
              </a:ext>
            </a:extLst>
          </p:cNvPr>
          <p:cNvSpPr>
            <a:spLocks noGrp="1"/>
          </p:cNvSpPr>
          <p:nvPr>
            <p:ph idx="1"/>
          </p:nvPr>
        </p:nvSpPr>
        <p:spPr>
          <a:xfrm>
            <a:off x="960120" y="2587752"/>
            <a:ext cx="11064240" cy="3593592"/>
          </a:xfrm>
        </p:spPr>
        <p:txBody>
          <a:bodyPr>
            <a:noAutofit/>
          </a:bodyPr>
          <a:lstStyle/>
          <a:p>
            <a:r>
              <a:rPr lang="en-US" sz="1600" dirty="0"/>
              <a:t>A power differential makes mutual consent inherently suspect and raises potential concerns regarding a conflict of interest. Even the mere appearance of such bias may seriously disrupt the academic or work environment at the College or System Office. </a:t>
            </a:r>
          </a:p>
          <a:p>
            <a:r>
              <a:rPr lang="en-US" sz="1600" dirty="0"/>
              <a:t>Employees shall not initiate, accept, or enter into a relationship (romantic or sexual) where a power differential exists.  </a:t>
            </a:r>
          </a:p>
          <a:p>
            <a:r>
              <a:rPr lang="en-US" sz="1600" dirty="0"/>
              <a:t>If an employee is in such a relationship, the employee with the power differential (holding the power advantage), has a special burden of accountability and must take immediate remedial steps to: </a:t>
            </a:r>
          </a:p>
          <a:p>
            <a:r>
              <a:rPr lang="en-US" sz="1600" dirty="0"/>
              <a:t>Disclose the relationship to Human Resources; and cooperate with College or System Office administration to effectively remove themselves from a position of influence or control over the other individual in the relationship.</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D04EF1E-0FDC-6172-997E-3D917E594C33}"/>
              </a:ext>
            </a:extLst>
          </p:cNvPr>
          <p:cNvSpPr txBox="1"/>
          <p:nvPr/>
        </p:nvSpPr>
        <p:spPr>
          <a:xfrm>
            <a:off x="960120" y="6399894"/>
            <a:ext cx="2359152" cy="369332"/>
          </a:xfrm>
          <a:prstGeom prst="rect">
            <a:avLst/>
          </a:prstGeom>
          <a:noFill/>
        </p:spPr>
        <p:txBody>
          <a:bodyPr wrap="square" rtlCol="0">
            <a:spAutoFit/>
          </a:bodyPr>
          <a:lstStyle/>
          <a:p>
            <a:r>
              <a:rPr lang="en-US" dirty="0"/>
              <a:t>Policy 5019</a:t>
            </a:r>
          </a:p>
        </p:txBody>
      </p:sp>
      <p:sp>
        <p:nvSpPr>
          <p:cNvPr id="7" name="TextBox 6">
            <a:extLst>
              <a:ext uri="{FF2B5EF4-FFF2-40B4-BE49-F238E27FC236}">
                <a16:creationId xmlns:a16="http://schemas.microsoft.com/office/drawing/2014/main" id="{40B8B47C-6EF3-756C-27DC-9374905D079D}"/>
              </a:ext>
            </a:extLst>
          </p:cNvPr>
          <p:cNvSpPr txBox="1"/>
          <p:nvPr/>
        </p:nvSpPr>
        <p:spPr>
          <a:xfrm>
            <a:off x="11512765" y="1833932"/>
            <a:ext cx="679235" cy="369332"/>
          </a:xfrm>
          <a:prstGeom prst="rect">
            <a:avLst/>
          </a:prstGeom>
          <a:noFill/>
        </p:spPr>
        <p:txBody>
          <a:bodyPr wrap="square" rtlCol="0">
            <a:spAutoFit/>
          </a:bodyPr>
          <a:lstStyle/>
          <a:p>
            <a:r>
              <a:rPr lang="en-US" dirty="0">
                <a:solidFill>
                  <a:schemeClr val="bg1"/>
                </a:solidFill>
              </a:rPr>
              <a:t>2/2</a:t>
            </a:r>
          </a:p>
        </p:txBody>
      </p:sp>
      <p:grpSp>
        <p:nvGrpSpPr>
          <p:cNvPr id="8" name="Group 7">
            <a:extLst>
              <a:ext uri="{FF2B5EF4-FFF2-40B4-BE49-F238E27FC236}">
                <a16:creationId xmlns:a16="http://schemas.microsoft.com/office/drawing/2014/main" id="{04CD54EB-9DC2-84EA-2E20-8BB619230F59}"/>
              </a:ext>
              <a:ext uri="{C183D7F6-B498-43B3-948B-1728B52AA6E4}">
                <adec:decorative xmlns:adec="http://schemas.microsoft.com/office/drawing/2017/decorative" val="1"/>
              </a:ext>
            </a:extLst>
          </p:cNvPr>
          <p:cNvGrpSpPr/>
          <p:nvPr/>
        </p:nvGrpSpPr>
        <p:grpSpPr>
          <a:xfrm>
            <a:off x="10668000" y="6040667"/>
            <a:ext cx="1670539" cy="817333"/>
            <a:chOff x="10668000" y="6040667"/>
            <a:chExt cx="1670539" cy="817333"/>
          </a:xfrm>
        </p:grpSpPr>
        <p:sp>
          <p:nvSpPr>
            <p:cNvPr id="9" name="Arrow: Left 8">
              <a:extLst>
                <a:ext uri="{FF2B5EF4-FFF2-40B4-BE49-F238E27FC236}">
                  <a16:creationId xmlns:a16="http://schemas.microsoft.com/office/drawing/2014/main" id="{3259288D-9025-4C7B-D651-416726FE5E1D}"/>
                </a:ext>
                <a:ext uri="{C183D7F6-B498-43B3-948B-1728B52AA6E4}">
                  <adec:decorative xmlns:adec="http://schemas.microsoft.com/office/drawing/2017/decorative" val="1"/>
                </a:ext>
              </a:extLst>
            </p:cNvPr>
            <p:cNvSpPr/>
            <p:nvPr/>
          </p:nvSpPr>
          <p:spPr>
            <a:xfrm>
              <a:off x="10668000" y="6040667"/>
              <a:ext cx="1524000" cy="8173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DD185A0-0A50-198B-747B-BC1362D30DAA}"/>
                </a:ext>
              </a:extLst>
            </p:cNvPr>
            <p:cNvSpPr txBox="1"/>
            <p:nvPr/>
          </p:nvSpPr>
          <p:spPr>
            <a:xfrm>
              <a:off x="11131061" y="6218500"/>
              <a:ext cx="1207478" cy="461665"/>
            </a:xfrm>
            <a:prstGeom prst="rect">
              <a:avLst/>
            </a:prstGeom>
            <a:noFill/>
          </p:spPr>
          <p:txBody>
            <a:bodyPr wrap="square" rtlCol="0">
              <a:spAutoFit/>
            </a:bodyPr>
            <a:lstStyle/>
            <a:p>
              <a:r>
                <a:rPr lang="en-US" sz="2400" dirty="0">
                  <a:latin typeface="+mj-lt"/>
                </a:rPr>
                <a:t>Policy</a:t>
              </a:r>
            </a:p>
          </p:txBody>
        </p:sp>
      </p:grpSp>
    </p:spTree>
    <p:extLst>
      <p:ext uri="{BB962C8B-B14F-4D97-AF65-F5344CB8AC3E}">
        <p14:creationId xmlns:p14="http://schemas.microsoft.com/office/powerpoint/2010/main" val="4144671419"/>
      </p:ext>
    </p:extLst>
  </p:cSld>
  <p:clrMapOvr>
    <a:masterClrMapping/>
  </p:clrMapOvr>
</p:sld>
</file>

<file path=ppt/theme/theme1.xml><?xml version="1.0" encoding="utf-8"?>
<a:theme xmlns:a="http://schemas.openxmlformats.org/drawingml/2006/main" name="JuxtaposeVTI">
  <a:themeElements>
    <a:clrScheme name="Custom 1">
      <a:dk1>
        <a:sysClr val="windowText" lastClr="000000"/>
      </a:dk1>
      <a:lt1>
        <a:sysClr val="window" lastClr="FFFFFF"/>
      </a:lt1>
      <a:dk2>
        <a:srgbClr val="3F3F3F"/>
      </a:dk2>
      <a:lt2>
        <a:srgbClr val="F8F7F5"/>
      </a:lt2>
      <a:accent1>
        <a:srgbClr val="FFC629"/>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5115D1236E32449A66CA35EFD122F4" ma:contentTypeVersion="20" ma:contentTypeDescription="Create a new document." ma:contentTypeScope="" ma:versionID="558282c370c81829a242a928ee4cc6d5">
  <xsd:schema xmlns:xsd="http://www.w3.org/2001/XMLSchema" xmlns:xs="http://www.w3.org/2001/XMLSchema" xmlns:p="http://schemas.microsoft.com/office/2006/metadata/properties" xmlns:ns1="http://schemas.microsoft.com/sharepoint/v3" xmlns:ns2="33516547-70f0-4db9-98cb-2ddfb49fe5c1" xmlns:ns3="6e9f2105-200e-4497-ae4c-6bc7acd2a923" targetNamespace="http://schemas.microsoft.com/office/2006/metadata/properties" ma:root="true" ma:fieldsID="7d219cdebf3a663c931102b976a74d90" ns1:_="" ns2:_="" ns3:_="">
    <xsd:import namespace="http://schemas.microsoft.com/sharepoint/v3"/>
    <xsd:import namespace="33516547-70f0-4db9-98cb-2ddfb49fe5c1"/>
    <xsd:import namespace="6e9f2105-200e-4497-ae4c-6bc7acd2a9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516547-70f0-4db9-98cb-2ddfb49fe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dd7ac83-9137-424d-a2b3-f660be8b79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9f2105-200e-4497-ae4c-6bc7acd2a923"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d9f38ec-7a43-4b69-9213-a55ee7bade75}" ma:internalName="TaxCatchAll" ma:showField="CatchAllData" ma:web="6e9f2105-200e-4497-ae4c-6bc7acd2a9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3516547-70f0-4db9-98cb-2ddfb49fe5c1">
      <Terms xmlns="http://schemas.microsoft.com/office/infopath/2007/PartnerControls"/>
    </lcf76f155ced4ddcb4097134ff3c332f>
    <_ip_UnifiedCompliancePolicyProperties xmlns="http://schemas.microsoft.com/sharepoint/v3" xsi:nil="true"/>
    <TaxCatchAll xmlns="6e9f2105-200e-4497-ae4c-6bc7acd2a923" xsi:nil="true"/>
  </documentManagement>
</p:properties>
</file>

<file path=customXml/itemProps1.xml><?xml version="1.0" encoding="utf-8"?>
<ds:datastoreItem xmlns:ds="http://schemas.openxmlformats.org/officeDocument/2006/customXml" ds:itemID="{CBB9F846-6AEA-4E1F-9FC7-6749F6221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516547-70f0-4db9-98cb-2ddfb49fe5c1"/>
    <ds:schemaRef ds:uri="6e9f2105-200e-4497-ae4c-6bc7acd2a9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62A164-D58C-4916-A424-4E208DCE7517}">
  <ds:schemaRefs>
    <ds:schemaRef ds:uri="http://schemas.microsoft.com/sharepoint/v3/contenttype/forms"/>
  </ds:schemaRefs>
</ds:datastoreItem>
</file>

<file path=customXml/itemProps3.xml><?xml version="1.0" encoding="utf-8"?>
<ds:datastoreItem xmlns:ds="http://schemas.openxmlformats.org/officeDocument/2006/customXml" ds:itemID="{B402AE08-3E14-4AC3-B618-790B61F3FEAE}">
  <ds:schemaRefs>
    <ds:schemaRef ds:uri="http://schemas.microsoft.com/sharepoint/v3"/>
    <ds:schemaRef ds:uri="6e9f2105-200e-4497-ae4c-6bc7acd2a923"/>
    <ds:schemaRef ds:uri="http://schemas.microsoft.com/office/2006/documentManagement/types"/>
    <ds:schemaRef ds:uri="33516547-70f0-4db9-98cb-2ddfb49fe5c1"/>
    <ds:schemaRef ds:uri="http://schemas.microsoft.com/office/infopath/2007/PartnerControls"/>
    <ds:schemaRef ds:uri="http://purl.org/dc/dcmitype/"/>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21465</TotalTime>
  <Words>5759</Words>
  <Application>Microsoft Office PowerPoint</Application>
  <PresentationFormat>Widescreen</PresentationFormat>
  <Paragraphs>458</Paragraphs>
  <Slides>61</Slides>
  <Notes>17</Notes>
  <HiddenSlides>0</HiddenSlides>
  <MMClips>2</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61</vt:i4>
      </vt:variant>
    </vt:vector>
  </HeadingPairs>
  <TitlesOfParts>
    <vt:vector size="73" baseType="lpstr">
      <vt:lpstr>Aptos</vt:lpstr>
      <vt:lpstr>Aptos Display</vt:lpstr>
      <vt:lpstr>Arial</vt:lpstr>
      <vt:lpstr>Calibri</vt:lpstr>
      <vt:lpstr>Calibri Light</vt:lpstr>
      <vt:lpstr>Courier New</vt:lpstr>
      <vt:lpstr>Söhne</vt:lpstr>
      <vt:lpstr>Times New Roman</vt:lpstr>
      <vt:lpstr>Wingdings</vt:lpstr>
      <vt:lpstr>JuxtaposeVTI</vt:lpstr>
      <vt:lpstr>Office Theme</vt:lpstr>
      <vt:lpstr>Office Theme</vt:lpstr>
      <vt:lpstr>Title IX</vt:lpstr>
      <vt:lpstr>PowerPoint Presentation</vt:lpstr>
      <vt:lpstr>NSCS Policies 3020 &amp; 5011</vt:lpstr>
      <vt:lpstr>Scope</vt:lpstr>
      <vt:lpstr>NSCS Policies 3020 &amp; 5011</vt:lpstr>
      <vt:lpstr>Definitions: Sexual Assault</vt:lpstr>
      <vt:lpstr>Definitions: Quid Pro Quo</vt:lpstr>
      <vt:lpstr>Consensual Relationships</vt:lpstr>
      <vt:lpstr>Consensual Relationships</vt:lpstr>
      <vt:lpstr>Definitions: SPOO</vt:lpstr>
      <vt:lpstr>Definitions: Sex Discrimination</vt:lpstr>
      <vt:lpstr>Definitions: Sexual Assault</vt:lpstr>
      <vt:lpstr>Definitions: Sexual Assault</vt:lpstr>
      <vt:lpstr>Definitions: Sexual Assault</vt:lpstr>
      <vt:lpstr>Definitions: Sexual Assault</vt:lpstr>
      <vt:lpstr>Definitions: Dating Violence</vt:lpstr>
      <vt:lpstr>Definitions: Domestic Violence</vt:lpstr>
      <vt:lpstr>Definitions: Stalking</vt:lpstr>
      <vt:lpstr>Definitions: Sexual Exploitation</vt:lpstr>
      <vt:lpstr>Definitions: Retaliation</vt:lpstr>
      <vt:lpstr>Cause and Effects</vt:lpstr>
      <vt:lpstr>Power and Control</vt:lpstr>
      <vt:lpstr>PowerPoint Presentation</vt:lpstr>
      <vt:lpstr>Consent</vt:lpstr>
      <vt:lpstr>Consent</vt:lpstr>
      <vt:lpstr>PowerPoint Presentation</vt:lpstr>
      <vt:lpstr>Lack of Consent</vt:lpstr>
      <vt:lpstr>Mandatory Reporter</vt:lpstr>
      <vt:lpstr>Mandatory Reporter</vt:lpstr>
      <vt:lpstr>Process</vt:lpstr>
      <vt:lpstr>Informal Resolution</vt:lpstr>
      <vt:lpstr>Trauma Informed Practice</vt:lpstr>
      <vt:lpstr>To Report or Not to Report</vt:lpstr>
      <vt:lpstr>Alcohol and Drug-Facilitated Sexual Assault</vt:lpstr>
      <vt:lpstr>Investigations</vt:lpstr>
      <vt:lpstr>Investigations</vt:lpstr>
      <vt:lpstr>Investigations</vt:lpstr>
      <vt:lpstr>Pre-Hearing Process</vt:lpstr>
      <vt:lpstr>Pre-Hearing Process</vt:lpstr>
      <vt:lpstr>Pre-Hearing Process</vt:lpstr>
      <vt:lpstr>Pre-Hearing Process</vt:lpstr>
      <vt:lpstr>Hearing Process</vt:lpstr>
      <vt:lpstr>Hearing Process</vt:lpstr>
      <vt:lpstr>Hearing Process</vt:lpstr>
      <vt:lpstr>Hearing Process</vt:lpstr>
      <vt:lpstr>Determination</vt:lpstr>
      <vt:lpstr>Appeals</vt:lpstr>
      <vt:lpstr>Appeals</vt:lpstr>
      <vt:lpstr>Informal Resolution</vt:lpstr>
      <vt:lpstr>Safety of Victims</vt:lpstr>
      <vt:lpstr>Accountability</vt:lpstr>
      <vt:lpstr>Accessing Credibility</vt:lpstr>
      <vt:lpstr>Accessing Relevance</vt:lpstr>
      <vt:lpstr>Bias</vt:lpstr>
      <vt:lpstr>How to be Impartial</vt:lpstr>
      <vt:lpstr>Conflict of Interest</vt:lpstr>
      <vt:lpstr>Technology</vt:lpstr>
      <vt:lpstr>Sanctions</vt:lpstr>
      <vt:lpstr>Victim Blaming</vt:lpstr>
      <vt:lpstr>Known Perpetrators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dc:title>
  <dc:creator>Alicia Dorcey McIntosh</dc:creator>
  <cp:lastModifiedBy>Kristi Nelson</cp:lastModifiedBy>
  <cp:revision>2</cp:revision>
  <dcterms:created xsi:type="dcterms:W3CDTF">2024-03-25T21:15:22Z</dcterms:created>
  <dcterms:modified xsi:type="dcterms:W3CDTF">2025-04-25T14:06:09Z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0x010100E55115D1236E32449A66CA35EFD122F4</vt:lpwstr>
  </property>
</Properties>
</file>